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8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2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23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24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61" r:id="rId4"/>
    <p:sldId id="265" r:id="rId5"/>
    <p:sldId id="258" r:id="rId6"/>
    <p:sldId id="259" r:id="rId7"/>
    <p:sldId id="260" r:id="rId8"/>
    <p:sldId id="325" r:id="rId9"/>
    <p:sldId id="262" r:id="rId10"/>
    <p:sldId id="280" r:id="rId11"/>
    <p:sldId id="326" r:id="rId12"/>
    <p:sldId id="266" r:id="rId13"/>
    <p:sldId id="264" r:id="rId14"/>
    <p:sldId id="275" r:id="rId15"/>
    <p:sldId id="296" r:id="rId16"/>
    <p:sldId id="276" r:id="rId17"/>
    <p:sldId id="307" r:id="rId18"/>
    <p:sldId id="277" r:id="rId19"/>
    <p:sldId id="278" r:id="rId20"/>
    <p:sldId id="295" r:id="rId21"/>
    <p:sldId id="327" r:id="rId22"/>
    <p:sldId id="279" r:id="rId23"/>
    <p:sldId id="308" r:id="rId24"/>
    <p:sldId id="309" r:id="rId25"/>
    <p:sldId id="313" r:id="rId26"/>
    <p:sldId id="328" r:id="rId27"/>
    <p:sldId id="281" r:id="rId28"/>
    <p:sldId id="283" r:id="rId29"/>
    <p:sldId id="285" r:id="rId30"/>
    <p:sldId id="317" r:id="rId31"/>
    <p:sldId id="314" r:id="rId32"/>
    <p:sldId id="315" r:id="rId33"/>
    <p:sldId id="284" r:id="rId34"/>
    <p:sldId id="303" r:id="rId35"/>
    <p:sldId id="286" r:id="rId36"/>
    <p:sldId id="292" r:id="rId37"/>
    <p:sldId id="282" r:id="rId38"/>
    <p:sldId id="294" r:id="rId39"/>
    <p:sldId id="287" r:id="rId40"/>
    <p:sldId id="293" r:id="rId41"/>
    <p:sldId id="321" r:id="rId42"/>
    <p:sldId id="291" r:id="rId43"/>
    <p:sldId id="288" r:id="rId44"/>
    <p:sldId id="289" r:id="rId45"/>
    <p:sldId id="290" r:id="rId46"/>
    <p:sldId id="298" r:id="rId47"/>
    <p:sldId id="320" r:id="rId48"/>
    <p:sldId id="300" r:id="rId49"/>
    <p:sldId id="301" r:id="rId50"/>
    <p:sldId id="304" r:id="rId51"/>
    <p:sldId id="305" r:id="rId52"/>
    <p:sldId id="306" r:id="rId53"/>
    <p:sldId id="302" r:id="rId54"/>
    <p:sldId id="322" r:id="rId55"/>
    <p:sldId id="311" r:id="rId56"/>
    <p:sldId id="323" r:id="rId57"/>
    <p:sldId id="297" r:id="rId58"/>
    <p:sldId id="318" r:id="rId59"/>
    <p:sldId id="324" r:id="rId60"/>
    <p:sldId id="267" r:id="rId61"/>
    <p:sldId id="269" r:id="rId62"/>
    <p:sldId id="270" r:id="rId63"/>
    <p:sldId id="271" r:id="rId64"/>
    <p:sldId id="268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5F4A7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D2A79-80D4-433F-A732-2B17722F1121}" v="329" dt="2023-04-18T13:34:01.77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7" autoAdjust="0"/>
    <p:restoredTop sz="85252" autoAdjust="0"/>
  </p:normalViewPr>
  <p:slideViewPr>
    <p:cSldViewPr snapToGrid="0">
      <p:cViewPr varScale="1">
        <p:scale>
          <a:sx n="105" d="100"/>
          <a:sy n="105" d="100"/>
        </p:scale>
        <p:origin x="62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Weifeng Xu" userId="e7aed605-a3dd-4d5a-a692-a87037af107b" providerId="ADAL" clId="{51BD2A79-80D4-433F-A732-2B17722F1121}"/>
    <pc:docChg chg="undo redo custSel addSld delSld modSld sldOrd">
      <pc:chgData name="Weifeng Xu" userId="e7aed605-a3dd-4d5a-a692-a87037af107b" providerId="ADAL" clId="{51BD2A79-80D4-433F-A732-2B17722F1121}" dt="2023-04-18T13:35:17.987" v="10449" actId="478"/>
      <pc:docMkLst>
        <pc:docMk/>
      </pc:docMkLst>
      <pc:sldChg chg="addSp delSp modSp mod modNotesTx">
        <pc:chgData name="Weifeng Xu" userId="e7aed605-a3dd-4d5a-a692-a87037af107b" providerId="ADAL" clId="{51BD2A79-80D4-433F-A732-2B17722F1121}" dt="2022-11-22T22:24:42.609" v="10122" actId="20577"/>
        <pc:sldMkLst>
          <pc:docMk/>
          <pc:sldMk cId="162022530" sldId="256"/>
        </pc:sldMkLst>
        <pc:spChg chg="mod">
          <ac:chgData name="Weifeng Xu" userId="e7aed605-a3dd-4d5a-a692-a87037af107b" providerId="ADAL" clId="{51BD2A79-80D4-433F-A732-2B17722F1121}" dt="2022-11-22T22:24:42.609" v="10122" actId="20577"/>
          <ac:spMkLst>
            <pc:docMk/>
            <pc:sldMk cId="162022530" sldId="256"/>
            <ac:spMk id="3" creationId="{00000000-0000-0000-0000-000000000000}"/>
          </ac:spMkLst>
        </pc:spChg>
        <pc:picChg chg="add mod">
          <ac:chgData name="Weifeng Xu" userId="e7aed605-a3dd-4d5a-a692-a87037af107b" providerId="ADAL" clId="{51BD2A79-80D4-433F-A732-2B17722F1121}" dt="2022-11-22T21:58:18.849" v="10089" actId="14100"/>
          <ac:picMkLst>
            <pc:docMk/>
            <pc:sldMk cId="162022530" sldId="256"/>
            <ac:picMk id="1026" creationId="{54AC5CDD-D5F0-5B81-1DDB-7D04ABE863AD}"/>
          </ac:picMkLst>
        </pc:picChg>
        <pc:picChg chg="add del mod">
          <ac:chgData name="Weifeng Xu" userId="e7aed605-a3dd-4d5a-a692-a87037af107b" providerId="ADAL" clId="{51BD2A79-80D4-433F-A732-2B17722F1121}" dt="2022-11-22T21:58:12.388" v="10087" actId="478"/>
          <ac:picMkLst>
            <pc:docMk/>
            <pc:sldMk cId="162022530" sldId="256"/>
            <ac:picMk id="1028" creationId="{480DCFDE-4B46-6815-A892-18446A3790EC}"/>
          </ac:picMkLst>
        </pc:picChg>
      </pc:sldChg>
      <pc:sldChg chg="modSp mod">
        <pc:chgData name="Weifeng Xu" userId="e7aed605-a3dd-4d5a-a692-a87037af107b" providerId="ADAL" clId="{51BD2A79-80D4-433F-A732-2B17722F1121}" dt="2021-11-02T13:11:31.523" v="0" actId="20577"/>
        <pc:sldMkLst>
          <pc:docMk/>
          <pc:sldMk cId="571580843" sldId="257"/>
        </pc:sldMkLst>
        <pc:spChg chg="mod">
          <ac:chgData name="Weifeng Xu" userId="e7aed605-a3dd-4d5a-a692-a87037af107b" providerId="ADAL" clId="{51BD2A79-80D4-433F-A732-2B17722F1121}" dt="2021-11-02T13:11:31.523" v="0" actId="20577"/>
          <ac:spMkLst>
            <pc:docMk/>
            <pc:sldMk cId="571580843" sldId="257"/>
            <ac:spMk id="6" creationId="{00000000-0000-0000-0000-000000000000}"/>
          </ac:spMkLst>
        </pc:spChg>
      </pc:sldChg>
      <pc:sldChg chg="modNotesTx">
        <pc:chgData name="Weifeng Xu" userId="e7aed605-a3dd-4d5a-a692-a87037af107b" providerId="ADAL" clId="{51BD2A79-80D4-433F-A732-2B17722F1121}" dt="2021-11-23T23:26:01.352" v="8653"/>
        <pc:sldMkLst>
          <pc:docMk/>
          <pc:sldMk cId="4125712443" sldId="259"/>
        </pc:sldMkLst>
      </pc:sldChg>
      <pc:sldChg chg="addSp delSp modSp mod">
        <pc:chgData name="Weifeng Xu" userId="e7aed605-a3dd-4d5a-a692-a87037af107b" providerId="ADAL" clId="{51BD2A79-80D4-433F-A732-2B17722F1121}" dt="2021-11-23T13:49:00.114" v="8444" actId="13822"/>
        <pc:sldMkLst>
          <pc:docMk/>
          <pc:sldMk cId="2208928310" sldId="260"/>
        </pc:sldMkLst>
        <pc:spChg chg="add del">
          <ac:chgData name="Weifeng Xu" userId="e7aed605-a3dd-4d5a-a692-a87037af107b" providerId="ADAL" clId="{51BD2A79-80D4-433F-A732-2B17722F1121}" dt="2021-11-23T13:47:26.914" v="8431" actId="11529"/>
          <ac:spMkLst>
            <pc:docMk/>
            <pc:sldMk cId="2208928310" sldId="260"/>
            <ac:spMk id="5" creationId="{BEBED423-96E0-4587-BF37-112DB6B8B194}"/>
          </ac:spMkLst>
        </pc:spChg>
        <pc:spChg chg="add mod">
          <ac:chgData name="Weifeng Xu" userId="e7aed605-a3dd-4d5a-a692-a87037af107b" providerId="ADAL" clId="{51BD2A79-80D4-433F-A732-2B17722F1121}" dt="2021-11-23T13:48:38.874" v="8442" actId="1582"/>
          <ac:spMkLst>
            <pc:docMk/>
            <pc:sldMk cId="2208928310" sldId="260"/>
            <ac:spMk id="7" creationId="{76C3F40A-9284-4C41-A8F0-64FE49968E3E}"/>
          </ac:spMkLst>
        </pc:spChg>
        <pc:picChg chg="mod">
          <ac:chgData name="Weifeng Xu" userId="e7aed605-a3dd-4d5a-a692-a87037af107b" providerId="ADAL" clId="{51BD2A79-80D4-433F-A732-2B17722F1121}" dt="2021-11-23T13:48:13.838" v="8439" actId="14100"/>
          <ac:picMkLst>
            <pc:docMk/>
            <pc:sldMk cId="2208928310" sldId="260"/>
            <ac:picMk id="6" creationId="{00000000-0000-0000-0000-000000000000}"/>
          </ac:picMkLst>
        </pc:picChg>
        <pc:cxnChg chg="add mod">
          <ac:chgData name="Weifeng Xu" userId="e7aed605-a3dd-4d5a-a692-a87037af107b" providerId="ADAL" clId="{51BD2A79-80D4-433F-A732-2B17722F1121}" dt="2021-11-23T13:49:00.114" v="8444" actId="13822"/>
          <ac:cxnSpMkLst>
            <pc:docMk/>
            <pc:sldMk cId="2208928310" sldId="260"/>
            <ac:cxnSpMk id="9" creationId="{79B8E92E-627B-4D4C-BF72-D4E326A4A6B0}"/>
          </ac:cxnSpMkLst>
        </pc:cxnChg>
      </pc:sldChg>
      <pc:sldChg chg="modSp mod">
        <pc:chgData name="Weifeng Xu" userId="e7aed605-a3dd-4d5a-a692-a87037af107b" providerId="ADAL" clId="{51BD2A79-80D4-433F-A732-2B17722F1121}" dt="2023-04-18T12:32:00.348" v="10154" actId="20577"/>
        <pc:sldMkLst>
          <pc:docMk/>
          <pc:sldMk cId="2852428500" sldId="261"/>
        </pc:sldMkLst>
        <pc:spChg chg="mod">
          <ac:chgData name="Weifeng Xu" userId="e7aed605-a3dd-4d5a-a692-a87037af107b" providerId="ADAL" clId="{51BD2A79-80D4-433F-A732-2B17722F1121}" dt="2023-04-18T12:32:00.348" v="10154" actId="20577"/>
          <ac:spMkLst>
            <pc:docMk/>
            <pc:sldMk cId="2852428500" sldId="261"/>
            <ac:spMk id="6" creationId="{00000000-0000-0000-0000-000000000000}"/>
          </ac:spMkLst>
        </pc:spChg>
      </pc:sldChg>
      <pc:sldChg chg="addSp delSp modSp mod ord modClrScheme chgLayout">
        <pc:chgData name="Weifeng Xu" userId="e7aed605-a3dd-4d5a-a692-a87037af107b" providerId="ADAL" clId="{51BD2A79-80D4-433F-A732-2B17722F1121}" dt="2022-11-15T14:30:38.685" v="9617" actId="207"/>
        <pc:sldMkLst>
          <pc:docMk/>
          <pc:sldMk cId="2594759916" sldId="262"/>
        </pc:sldMkLst>
        <pc:spChg chg="mod ord">
          <ac:chgData name="Weifeng Xu" userId="e7aed605-a3dd-4d5a-a692-a87037af107b" providerId="ADAL" clId="{51BD2A79-80D4-433F-A732-2B17722F1121}" dt="2022-11-15T14:30:38.685" v="9617" actId="207"/>
          <ac:spMkLst>
            <pc:docMk/>
            <pc:sldMk cId="2594759916" sldId="262"/>
            <ac:spMk id="2" creationId="{00000000-0000-0000-0000-000000000000}"/>
          </ac:spMkLst>
        </pc:spChg>
        <pc:spChg chg="del mod ord">
          <ac:chgData name="Weifeng Xu" userId="e7aed605-a3dd-4d5a-a692-a87037af107b" providerId="ADAL" clId="{51BD2A79-80D4-433F-A732-2B17722F1121}" dt="2022-11-15T14:27:21.060" v="9586" actId="478"/>
          <ac:spMkLst>
            <pc:docMk/>
            <pc:sldMk cId="2594759916" sldId="262"/>
            <ac:spMk id="3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2-11-15T14:28:20.433" v="9598" actId="404"/>
          <ac:spMkLst>
            <pc:docMk/>
            <pc:sldMk cId="2594759916" sldId="262"/>
            <ac:spMk id="6" creationId="{7086A04A-49DD-DD41-0F8C-B9E810CA6A6B}"/>
          </ac:spMkLst>
        </pc:spChg>
        <pc:spChg chg="add mod">
          <ac:chgData name="Weifeng Xu" userId="e7aed605-a3dd-4d5a-a692-a87037af107b" providerId="ADAL" clId="{51BD2A79-80D4-433F-A732-2B17722F1121}" dt="2022-11-15T14:27:58.553" v="9595" actId="1076"/>
          <ac:spMkLst>
            <pc:docMk/>
            <pc:sldMk cId="2594759916" sldId="262"/>
            <ac:spMk id="7" creationId="{14D8C2D1-9D80-2785-3089-A1D793E57A99}"/>
          </ac:spMkLst>
        </pc:spChg>
        <pc:spChg chg="add mod">
          <ac:chgData name="Weifeng Xu" userId="e7aed605-a3dd-4d5a-a692-a87037af107b" providerId="ADAL" clId="{51BD2A79-80D4-433F-A732-2B17722F1121}" dt="2022-11-15T14:28:30.996" v="9600" actId="404"/>
          <ac:spMkLst>
            <pc:docMk/>
            <pc:sldMk cId="2594759916" sldId="262"/>
            <ac:spMk id="9" creationId="{08664A87-4035-9E72-162E-03E4AED963BE}"/>
          </ac:spMkLst>
        </pc:spChg>
        <pc:picChg chg="add mod">
          <ac:chgData name="Weifeng Xu" userId="e7aed605-a3dd-4d5a-a692-a87037af107b" providerId="ADAL" clId="{51BD2A79-80D4-433F-A732-2B17722F1121}" dt="2022-11-15T14:27:58.553" v="9595" actId="1076"/>
          <ac:picMkLst>
            <pc:docMk/>
            <pc:sldMk cId="2594759916" sldId="262"/>
            <ac:picMk id="4" creationId="{50E5EE18-DF60-6864-53CA-5AF54D0C8B5A}"/>
          </ac:picMkLst>
        </pc:picChg>
        <pc:picChg chg="mod">
          <ac:chgData name="Weifeng Xu" userId="e7aed605-a3dd-4d5a-a692-a87037af107b" providerId="ADAL" clId="{51BD2A79-80D4-433F-A732-2B17722F1121}" dt="2022-11-15T14:27:49.880" v="9594" actId="1076"/>
          <ac:picMkLst>
            <pc:docMk/>
            <pc:sldMk cId="2594759916" sldId="262"/>
            <ac:picMk id="5" creationId="{00000000-0000-0000-0000-000000000000}"/>
          </ac:picMkLst>
        </pc:picChg>
        <pc:picChg chg="add del mod">
          <ac:chgData name="Weifeng Xu" userId="e7aed605-a3dd-4d5a-a692-a87037af107b" providerId="ADAL" clId="{51BD2A79-80D4-433F-A732-2B17722F1121}" dt="2022-11-15T14:25:30.521" v="9566" actId="478"/>
          <ac:picMkLst>
            <pc:docMk/>
            <pc:sldMk cId="2594759916" sldId="262"/>
            <ac:picMk id="4098" creationId="{7624D81C-7DD2-19B2-0D35-DA13D9559115}"/>
          </ac:picMkLst>
        </pc:picChg>
        <pc:picChg chg="add mod">
          <ac:chgData name="Weifeng Xu" userId="e7aed605-a3dd-4d5a-a692-a87037af107b" providerId="ADAL" clId="{51BD2A79-80D4-433F-A732-2B17722F1121}" dt="2022-11-15T14:29:47.750" v="9602" actId="1076"/>
          <ac:picMkLst>
            <pc:docMk/>
            <pc:sldMk cId="2594759916" sldId="262"/>
            <ac:picMk id="4100" creationId="{B9B11B1B-B085-C23D-4C35-8329AA79708D}"/>
          </ac:picMkLst>
        </pc:picChg>
      </pc:sldChg>
      <pc:sldChg chg="addSp modSp del ord">
        <pc:chgData name="Weifeng Xu" userId="e7aed605-a3dd-4d5a-a692-a87037af107b" providerId="ADAL" clId="{51BD2A79-80D4-433F-A732-2B17722F1121}" dt="2022-11-15T14:29:12.713" v="9601" actId="47"/>
        <pc:sldMkLst>
          <pc:docMk/>
          <pc:sldMk cId="3112459456" sldId="263"/>
        </pc:sldMkLst>
        <pc:picChg chg="add mod">
          <ac:chgData name="Weifeng Xu" userId="e7aed605-a3dd-4d5a-a692-a87037af107b" providerId="ADAL" clId="{51BD2A79-80D4-433F-A732-2B17722F1121}" dt="2022-11-15T14:26:31.395" v="9580"/>
          <ac:picMkLst>
            <pc:docMk/>
            <pc:sldMk cId="3112459456" sldId="263"/>
            <ac:picMk id="2" creationId="{9988E872-D0B9-5490-50AF-CAA5553888A2}"/>
          </ac:picMkLst>
        </pc:picChg>
      </pc:sldChg>
      <pc:sldChg chg="modSp mod">
        <pc:chgData name="Weifeng Xu" userId="e7aed605-a3dd-4d5a-a692-a87037af107b" providerId="ADAL" clId="{51BD2A79-80D4-433F-A732-2B17722F1121}" dt="2022-11-15T14:07:50.592" v="9491" actId="207"/>
        <pc:sldMkLst>
          <pc:docMk/>
          <pc:sldMk cId="4072206857" sldId="264"/>
        </pc:sldMkLst>
        <pc:spChg chg="mod">
          <ac:chgData name="Weifeng Xu" userId="e7aed605-a3dd-4d5a-a692-a87037af107b" providerId="ADAL" clId="{51BD2A79-80D4-433F-A732-2B17722F1121}" dt="2022-11-15T14:07:50.592" v="9491" actId="207"/>
          <ac:spMkLst>
            <pc:docMk/>
            <pc:sldMk cId="4072206857" sldId="264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3T14:10:24.693" v="8461" actId="20577"/>
          <ac:spMkLst>
            <pc:docMk/>
            <pc:sldMk cId="4072206857" sldId="264"/>
            <ac:spMk id="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2-11-15T13:19:08.405" v="9260" actId="207"/>
          <ac:spMkLst>
            <pc:docMk/>
            <pc:sldMk cId="4072206857" sldId="264"/>
            <ac:spMk id="7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2-04-26T01:42:34.610" v="9172" actId="20577"/>
        <pc:sldMkLst>
          <pc:docMk/>
          <pc:sldMk cId="558586821" sldId="265"/>
        </pc:sldMkLst>
        <pc:spChg chg="mod">
          <ac:chgData name="Weifeng Xu" userId="e7aed605-a3dd-4d5a-a692-a87037af107b" providerId="ADAL" clId="{51BD2A79-80D4-433F-A732-2B17722F1121}" dt="2022-04-26T01:41:45.750" v="9149" actId="6549"/>
          <ac:spMkLst>
            <pc:docMk/>
            <pc:sldMk cId="558586821" sldId="265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2-04-26T01:42:34.610" v="9172" actId="20577"/>
          <ac:spMkLst>
            <pc:docMk/>
            <pc:sldMk cId="558586821" sldId="265"/>
            <ac:spMk id="7" creationId="{D865B1A9-6627-4205-9DE8-363E4F2833F8}"/>
          </ac:spMkLst>
        </pc:spChg>
        <pc:picChg chg="add del">
          <ac:chgData name="Weifeng Xu" userId="e7aed605-a3dd-4d5a-a692-a87037af107b" providerId="ADAL" clId="{51BD2A79-80D4-433F-A732-2B17722F1121}" dt="2022-04-26T01:41:47.213" v="9152" actId="478"/>
          <ac:picMkLst>
            <pc:docMk/>
            <pc:sldMk cId="558586821" sldId="265"/>
            <ac:picMk id="4" creationId="{00000000-0000-0000-0000-000000000000}"/>
          </ac:picMkLst>
        </pc:picChg>
        <pc:picChg chg="add del mod">
          <ac:chgData name="Weifeng Xu" userId="e7aed605-a3dd-4d5a-a692-a87037af107b" providerId="ADAL" clId="{51BD2A79-80D4-433F-A732-2B17722F1121}" dt="2022-04-26T01:41:46.525" v="9151" actId="22"/>
          <ac:picMkLst>
            <pc:docMk/>
            <pc:sldMk cId="558586821" sldId="265"/>
            <ac:picMk id="6" creationId="{05C26236-6D06-4820-B120-892BABF80010}"/>
          </ac:picMkLst>
        </pc:picChg>
      </pc:sldChg>
      <pc:sldChg chg="addSp delSp modSp mod ord modClrScheme chgLayout">
        <pc:chgData name="Weifeng Xu" userId="e7aed605-a3dd-4d5a-a692-a87037af107b" providerId="ADAL" clId="{51BD2A79-80D4-433F-A732-2B17722F1121}" dt="2023-04-18T13:14:39.596" v="10280" actId="20577"/>
        <pc:sldMkLst>
          <pc:docMk/>
          <pc:sldMk cId="1032879925" sldId="266"/>
        </pc:sldMkLst>
        <pc:spChg chg="del mod">
          <ac:chgData name="Weifeng Xu" userId="e7aed605-a3dd-4d5a-a692-a87037af107b" providerId="ADAL" clId="{51BD2A79-80D4-433F-A732-2B17722F1121}" dt="2022-11-15T14:31:56.023" v="9618" actId="478"/>
          <ac:spMkLst>
            <pc:docMk/>
            <pc:sldMk cId="1032879925" sldId="266"/>
            <ac:spMk id="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2-11-15T14:32:53.101" v="9696" actId="6549"/>
          <ac:spMkLst>
            <pc:docMk/>
            <pc:sldMk cId="1032879925" sldId="266"/>
            <ac:spMk id="5" creationId="{00000000-0000-0000-0000-000000000000}"/>
          </ac:spMkLst>
        </pc:spChg>
        <pc:spChg chg="add mod ord">
          <ac:chgData name="Weifeng Xu" userId="e7aed605-a3dd-4d5a-a692-a87037af107b" providerId="ADAL" clId="{51BD2A79-80D4-433F-A732-2B17722F1121}" dt="2023-04-18T13:14:39.596" v="10280" actId="20577"/>
          <ac:spMkLst>
            <pc:docMk/>
            <pc:sldMk cId="1032879925" sldId="266"/>
            <ac:spMk id="6" creationId="{90F3254A-F987-4988-BA81-69E5DF93AD5A}"/>
          </ac:spMkLst>
        </pc:spChg>
        <pc:picChg chg="del mod">
          <ac:chgData name="Weifeng Xu" userId="e7aed605-a3dd-4d5a-a692-a87037af107b" providerId="ADAL" clId="{51BD2A79-80D4-433F-A732-2B17722F1121}" dt="2022-11-15T14:31:56.023" v="9618" actId="478"/>
          <ac:picMkLst>
            <pc:docMk/>
            <pc:sldMk cId="1032879925" sldId="266"/>
            <ac:picMk id="2" creationId="{00000000-0000-0000-0000-000000000000}"/>
          </ac:picMkLst>
        </pc:picChg>
        <pc:picChg chg="mod">
          <ac:chgData name="Weifeng Xu" userId="e7aed605-a3dd-4d5a-a692-a87037af107b" providerId="ADAL" clId="{51BD2A79-80D4-433F-A732-2B17722F1121}" dt="2022-11-15T14:32:04.369" v="9619" actId="1076"/>
          <ac:picMkLst>
            <pc:docMk/>
            <pc:sldMk cId="1032879925" sldId="266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2-11-15T14:33:56.256" v="9700" actId="1076"/>
          <ac:picMkLst>
            <pc:docMk/>
            <pc:sldMk cId="1032879925" sldId="266"/>
            <ac:picMk id="1026" creationId="{FAB45A85-807D-31D8-E73C-77694057E4AA}"/>
          </ac:picMkLst>
        </pc:picChg>
      </pc:sldChg>
      <pc:sldChg chg="modSp mod">
        <pc:chgData name="Weifeng Xu" userId="e7aed605-a3dd-4d5a-a692-a87037af107b" providerId="ADAL" clId="{51BD2A79-80D4-433F-A732-2B17722F1121}" dt="2021-11-14T01:22:08.189" v="587" actId="20577"/>
        <pc:sldMkLst>
          <pc:docMk/>
          <pc:sldMk cId="531313126" sldId="269"/>
        </pc:sldMkLst>
        <pc:spChg chg="mod">
          <ac:chgData name="Weifeng Xu" userId="e7aed605-a3dd-4d5a-a692-a87037af107b" providerId="ADAL" clId="{51BD2A79-80D4-433F-A732-2B17722F1121}" dt="2021-11-14T01:22:08.189" v="587" actId="20577"/>
          <ac:spMkLst>
            <pc:docMk/>
            <pc:sldMk cId="531313126" sldId="269"/>
            <ac:spMk id="2" creationId="{00000000-0000-0000-0000-000000000000}"/>
          </ac:spMkLst>
        </pc:spChg>
      </pc:sldChg>
      <pc:sldChg chg="addSp modSp del mod ord">
        <pc:chgData name="Weifeng Xu" userId="e7aed605-a3dd-4d5a-a692-a87037af107b" providerId="ADAL" clId="{51BD2A79-80D4-433F-A732-2B17722F1121}" dt="2021-11-14T00:26:20.588" v="496" actId="47"/>
        <pc:sldMkLst>
          <pc:docMk/>
          <pc:sldMk cId="3031239101" sldId="272"/>
        </pc:sldMkLst>
        <pc:spChg chg="mod">
          <ac:chgData name="Weifeng Xu" userId="e7aed605-a3dd-4d5a-a692-a87037af107b" providerId="ADAL" clId="{51BD2A79-80D4-433F-A732-2B17722F1121}" dt="2021-11-13T16:15:10.310" v="355" actId="114"/>
          <ac:spMkLst>
            <pc:docMk/>
            <pc:sldMk cId="3031239101" sldId="272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3T16:22:23.240" v="374" actId="20577"/>
          <ac:spMkLst>
            <pc:docMk/>
            <pc:sldMk cId="3031239101" sldId="272"/>
            <ac:spMk id="6" creationId="{1AD9A163-9BDC-4D36-BC16-626D4B7C5A08}"/>
          </ac:spMkLst>
        </pc:spChg>
        <pc:picChg chg="mod">
          <ac:chgData name="Weifeng Xu" userId="e7aed605-a3dd-4d5a-a692-a87037af107b" providerId="ADAL" clId="{51BD2A79-80D4-433F-A732-2B17722F1121}" dt="2021-11-10T13:45:24.814" v="301" actId="1076"/>
          <ac:picMkLst>
            <pc:docMk/>
            <pc:sldMk cId="3031239101" sldId="272"/>
            <ac:picMk id="4" creationId="{00000000-0000-0000-0000-000000000000}"/>
          </ac:picMkLst>
        </pc:picChg>
        <pc:cxnChg chg="add mod">
          <ac:chgData name="Weifeng Xu" userId="e7aed605-a3dd-4d5a-a692-a87037af107b" providerId="ADAL" clId="{51BD2A79-80D4-433F-A732-2B17722F1121}" dt="2021-11-10T13:45:27.062" v="302" actId="1076"/>
          <ac:cxnSpMkLst>
            <pc:docMk/>
            <pc:sldMk cId="3031239101" sldId="272"/>
            <ac:cxnSpMk id="7" creationId="{D5F75B68-28CC-4E98-8387-DAC8CCF05134}"/>
          </ac:cxnSpMkLst>
        </pc:cxnChg>
      </pc:sldChg>
      <pc:sldChg chg="modSp mod">
        <pc:chgData name="Weifeng Xu" userId="e7aed605-a3dd-4d5a-a692-a87037af107b" providerId="ADAL" clId="{51BD2A79-80D4-433F-A732-2B17722F1121}" dt="2022-04-26T22:26:57.310" v="9253" actId="1036"/>
        <pc:sldMkLst>
          <pc:docMk/>
          <pc:sldMk cId="4248248272" sldId="275"/>
        </pc:sldMkLst>
        <pc:spChg chg="mod">
          <ac:chgData name="Weifeng Xu" userId="e7aed605-a3dd-4d5a-a692-a87037af107b" providerId="ADAL" clId="{51BD2A79-80D4-433F-A732-2B17722F1121}" dt="2021-11-14T00:22:35.677" v="489" actId="114"/>
          <ac:spMkLst>
            <pc:docMk/>
            <pc:sldMk cId="4248248272" sldId="275"/>
            <ac:spMk id="2" creationId="{00000000-0000-0000-0000-000000000000}"/>
          </ac:spMkLst>
        </pc:spChg>
        <pc:cxnChg chg="mod">
          <ac:chgData name="Weifeng Xu" userId="e7aed605-a3dd-4d5a-a692-a87037af107b" providerId="ADAL" clId="{51BD2A79-80D4-433F-A732-2B17722F1121}" dt="2022-04-26T22:26:57.310" v="9253" actId="1036"/>
          <ac:cxnSpMkLst>
            <pc:docMk/>
            <pc:sldMk cId="4248248272" sldId="275"/>
            <ac:cxnSpMk id="11" creationId="{00000000-0000-0000-0000-000000000000}"/>
          </ac:cxnSpMkLst>
        </pc:cxnChg>
      </pc:sldChg>
      <pc:sldChg chg="addSp delSp modSp mod modClrScheme chgLayout">
        <pc:chgData name="Weifeng Xu" userId="e7aed605-a3dd-4d5a-a692-a87037af107b" providerId="ADAL" clId="{51BD2A79-80D4-433F-A732-2B17722F1121}" dt="2021-11-09T21:27:56.376" v="93" actId="14100"/>
        <pc:sldMkLst>
          <pc:docMk/>
          <pc:sldMk cId="2916678543" sldId="276"/>
        </pc:sldMkLst>
        <pc:spChg chg="mod ord">
          <ac:chgData name="Weifeng Xu" userId="e7aed605-a3dd-4d5a-a692-a87037af107b" providerId="ADAL" clId="{51BD2A79-80D4-433F-A732-2B17722F1121}" dt="2021-11-09T21:27:25.506" v="76" actId="700"/>
          <ac:spMkLst>
            <pc:docMk/>
            <pc:sldMk cId="2916678543" sldId="276"/>
            <ac:spMk id="2" creationId="{00000000-0000-0000-0000-000000000000}"/>
          </ac:spMkLst>
        </pc:spChg>
        <pc:spChg chg="add del mod ord">
          <ac:chgData name="Weifeng Xu" userId="e7aed605-a3dd-4d5a-a692-a87037af107b" providerId="ADAL" clId="{51BD2A79-80D4-433F-A732-2B17722F1121}" dt="2021-11-09T21:27:56.376" v="93" actId="14100"/>
          <ac:spMkLst>
            <pc:docMk/>
            <pc:sldMk cId="2916678543" sldId="276"/>
            <ac:spMk id="3" creationId="{8B4845A4-7A90-49F8-B2D8-B5B15E5CEA10}"/>
          </ac:spMkLst>
        </pc:spChg>
        <pc:spChg chg="mod">
          <ac:chgData name="Weifeng Xu" userId="e7aed605-a3dd-4d5a-a692-a87037af107b" providerId="ADAL" clId="{51BD2A79-80D4-433F-A732-2B17722F1121}" dt="2021-11-09T21:27:13.843" v="75" actId="1076"/>
          <ac:spMkLst>
            <pc:docMk/>
            <pc:sldMk cId="2916678543" sldId="276"/>
            <ac:spMk id="5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09T21:27:27.887" v="78"/>
          <ac:spMkLst>
            <pc:docMk/>
            <pc:sldMk cId="2916678543" sldId="276"/>
            <ac:spMk id="6" creationId="{70D94D95-3155-481B-83BF-ACA0AC050C90}"/>
          </ac:spMkLst>
        </pc:spChg>
        <pc:picChg chg="mod">
          <ac:chgData name="Weifeng Xu" userId="e7aed605-a3dd-4d5a-a692-a87037af107b" providerId="ADAL" clId="{51BD2A79-80D4-433F-A732-2B17722F1121}" dt="2021-11-09T21:27:13.843" v="75" actId="1076"/>
          <ac:picMkLst>
            <pc:docMk/>
            <pc:sldMk cId="2916678543" sldId="276"/>
            <ac:picMk id="4" creationId="{00000000-0000-0000-0000-000000000000}"/>
          </ac:picMkLst>
        </pc:picChg>
      </pc:sldChg>
      <pc:sldChg chg="addSp delSp modSp mod">
        <pc:chgData name="Weifeng Xu" userId="e7aed605-a3dd-4d5a-a692-a87037af107b" providerId="ADAL" clId="{51BD2A79-80D4-433F-A732-2B17722F1121}" dt="2021-11-15T03:04:18.806" v="858" actId="1076"/>
        <pc:sldMkLst>
          <pc:docMk/>
          <pc:sldMk cId="366072526" sldId="277"/>
        </pc:sldMkLst>
        <pc:spChg chg="del">
          <ac:chgData name="Weifeng Xu" userId="e7aed605-a3dd-4d5a-a692-a87037af107b" providerId="ADAL" clId="{51BD2A79-80D4-433F-A732-2B17722F1121}" dt="2021-11-15T02:56:43.815" v="849" actId="478"/>
          <ac:spMkLst>
            <pc:docMk/>
            <pc:sldMk cId="366072526" sldId="277"/>
            <ac:spMk id="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03:04:15.760" v="857" actId="1076"/>
          <ac:spMkLst>
            <pc:docMk/>
            <pc:sldMk cId="366072526" sldId="277"/>
            <ac:spMk id="6" creationId="{00000000-0000-0000-0000-000000000000}"/>
          </ac:spMkLst>
        </pc:spChg>
        <pc:picChg chg="del">
          <ac:chgData name="Weifeng Xu" userId="e7aed605-a3dd-4d5a-a692-a87037af107b" providerId="ADAL" clId="{51BD2A79-80D4-433F-A732-2B17722F1121}" dt="2021-11-15T02:56:43.815" v="849" actId="478"/>
          <ac:picMkLst>
            <pc:docMk/>
            <pc:sldMk cId="366072526" sldId="277"/>
            <ac:picMk id="3" creationId="{00000000-0000-0000-0000-000000000000}"/>
          </ac:picMkLst>
        </pc:picChg>
        <pc:picChg chg="del mod">
          <ac:chgData name="Weifeng Xu" userId="e7aed605-a3dd-4d5a-a692-a87037af107b" providerId="ADAL" clId="{51BD2A79-80D4-433F-A732-2B17722F1121}" dt="2021-11-15T03:01:39.049" v="851" actId="478"/>
          <ac:picMkLst>
            <pc:docMk/>
            <pc:sldMk cId="366072526" sldId="277"/>
            <ac:picMk id="4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5T03:04:18.806" v="858" actId="1076"/>
          <ac:picMkLst>
            <pc:docMk/>
            <pc:sldMk cId="366072526" sldId="277"/>
            <ac:picMk id="7" creationId="{49F43915-9C2F-4115-BBFC-995AF42CA067}"/>
          </ac:picMkLst>
        </pc:picChg>
      </pc:sldChg>
      <pc:sldChg chg="addSp delSp modSp mod">
        <pc:chgData name="Weifeng Xu" userId="e7aed605-a3dd-4d5a-a692-a87037af107b" providerId="ADAL" clId="{51BD2A79-80D4-433F-A732-2B17722F1121}" dt="2022-04-20T14:44:08.120" v="9082" actId="1076"/>
        <pc:sldMkLst>
          <pc:docMk/>
          <pc:sldMk cId="1745657891" sldId="278"/>
        </pc:sldMkLst>
        <pc:spChg chg="add mod">
          <ac:chgData name="Weifeng Xu" userId="e7aed605-a3dd-4d5a-a692-a87037af107b" providerId="ADAL" clId="{51BD2A79-80D4-433F-A732-2B17722F1121}" dt="2021-11-18T15:40:59.037" v="2587" actId="1076"/>
          <ac:spMkLst>
            <pc:docMk/>
            <pc:sldMk cId="1745657891" sldId="278"/>
            <ac:spMk id="2" creationId="{10E2EBB5-983A-4C2A-B65C-C92AD3180970}"/>
          </ac:spMkLst>
        </pc:spChg>
        <pc:spChg chg="mod">
          <ac:chgData name="Weifeng Xu" userId="e7aed605-a3dd-4d5a-a692-a87037af107b" providerId="ADAL" clId="{51BD2A79-80D4-433F-A732-2B17722F1121}" dt="2021-11-15T03:15:13.573" v="914" actId="1076"/>
          <ac:spMkLst>
            <pc:docMk/>
            <pc:sldMk cId="1745657891" sldId="278"/>
            <ac:spMk id="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03:16:42.646" v="1040" actId="14100"/>
          <ac:spMkLst>
            <pc:docMk/>
            <pc:sldMk cId="1745657891" sldId="278"/>
            <ac:spMk id="7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8T14:09:58.665" v="2023" actId="14100"/>
          <ac:spMkLst>
            <pc:docMk/>
            <pc:sldMk cId="1745657891" sldId="278"/>
            <ac:spMk id="13" creationId="{F2C5B563-EBE2-4798-A2E8-E2029C712CBB}"/>
          </ac:spMkLst>
        </pc:spChg>
        <pc:spChg chg="add mod">
          <ac:chgData name="Weifeng Xu" userId="e7aed605-a3dd-4d5a-a692-a87037af107b" providerId="ADAL" clId="{51BD2A79-80D4-433F-A732-2B17722F1121}" dt="2021-11-18T14:10:14.303" v="2025" actId="1076"/>
          <ac:spMkLst>
            <pc:docMk/>
            <pc:sldMk cId="1745657891" sldId="278"/>
            <ac:spMk id="15" creationId="{7773FA97-91D6-411A-BEC4-3B4179344343}"/>
          </ac:spMkLst>
        </pc:spChg>
        <pc:spChg chg="add mod">
          <ac:chgData name="Weifeng Xu" userId="e7aed605-a3dd-4d5a-a692-a87037af107b" providerId="ADAL" clId="{51BD2A79-80D4-433F-A732-2B17722F1121}" dt="2022-04-20T14:44:02.020" v="9081" actId="1076"/>
          <ac:spMkLst>
            <pc:docMk/>
            <pc:sldMk cId="1745657891" sldId="278"/>
            <ac:spMk id="17" creationId="{612AF460-368C-4F43-868B-F9EFE69E90B7}"/>
          </ac:spMkLst>
        </pc:spChg>
        <pc:spChg chg="add mod">
          <ac:chgData name="Weifeng Xu" userId="e7aed605-a3dd-4d5a-a692-a87037af107b" providerId="ADAL" clId="{51BD2A79-80D4-433F-A732-2B17722F1121}" dt="2021-11-18T14:10:26.959" v="2028" actId="14100"/>
          <ac:spMkLst>
            <pc:docMk/>
            <pc:sldMk cId="1745657891" sldId="278"/>
            <ac:spMk id="18" creationId="{83DC5751-6811-4E9D-9F97-D8ED225C2209}"/>
          </ac:spMkLst>
        </pc:spChg>
        <pc:spChg chg="add mod">
          <ac:chgData name="Weifeng Xu" userId="e7aed605-a3dd-4d5a-a692-a87037af107b" providerId="ADAL" clId="{51BD2A79-80D4-433F-A732-2B17722F1121}" dt="2021-11-18T15:38:04.406" v="2440" actId="14100"/>
          <ac:spMkLst>
            <pc:docMk/>
            <pc:sldMk cId="1745657891" sldId="278"/>
            <ac:spMk id="20" creationId="{418DF8B7-49C1-4CDA-8963-7AEC2A65F3FC}"/>
          </ac:spMkLst>
        </pc:spChg>
        <pc:spChg chg="add mod">
          <ac:chgData name="Weifeng Xu" userId="e7aed605-a3dd-4d5a-a692-a87037af107b" providerId="ADAL" clId="{51BD2A79-80D4-433F-A732-2B17722F1121}" dt="2021-11-18T15:38:57.088" v="2572" actId="1036"/>
          <ac:spMkLst>
            <pc:docMk/>
            <pc:sldMk cId="1745657891" sldId="278"/>
            <ac:spMk id="21" creationId="{9343EDB3-0822-469E-B97A-EC812CFFB882}"/>
          </ac:spMkLst>
        </pc:spChg>
        <pc:spChg chg="add del mod">
          <ac:chgData name="Weifeng Xu" userId="e7aed605-a3dd-4d5a-a692-a87037af107b" providerId="ADAL" clId="{51BD2A79-80D4-433F-A732-2B17722F1121}" dt="2022-04-20T14:43:14.647" v="9071" actId="478"/>
          <ac:spMkLst>
            <pc:docMk/>
            <pc:sldMk cId="1745657891" sldId="278"/>
            <ac:spMk id="23" creationId="{CA913362-F5DF-4E0C-9F2F-80B0248B947C}"/>
          </ac:spMkLst>
        </pc:spChg>
        <pc:picChg chg="del">
          <ac:chgData name="Weifeng Xu" userId="e7aed605-a3dd-4d5a-a692-a87037af107b" providerId="ADAL" clId="{51BD2A79-80D4-433F-A732-2B17722F1121}" dt="2021-11-15T03:06:19.364" v="859" actId="478"/>
          <ac:picMkLst>
            <pc:docMk/>
            <pc:sldMk cId="1745657891" sldId="278"/>
            <ac:picMk id="2" creationId="{00000000-0000-0000-0000-000000000000}"/>
          </ac:picMkLst>
        </pc:picChg>
        <pc:picChg chg="del mod">
          <ac:chgData name="Weifeng Xu" userId="e7aed605-a3dd-4d5a-a692-a87037af107b" providerId="ADAL" clId="{51BD2A79-80D4-433F-A732-2B17722F1121}" dt="2021-11-15T03:14:37.977" v="903" actId="478"/>
          <ac:picMkLst>
            <pc:docMk/>
            <pc:sldMk cId="1745657891" sldId="278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5T03:16:48.885" v="1041" actId="1076"/>
          <ac:picMkLst>
            <pc:docMk/>
            <pc:sldMk cId="1745657891" sldId="278"/>
            <ac:picMk id="8" creationId="{A8AFFFAC-B1DA-448A-B1B3-5C65B9CBA05D}"/>
          </ac:picMkLst>
        </pc:picChg>
        <pc:picChg chg="add mod modCrop">
          <ac:chgData name="Weifeng Xu" userId="e7aed605-a3dd-4d5a-a692-a87037af107b" providerId="ADAL" clId="{51BD2A79-80D4-433F-A732-2B17722F1121}" dt="2021-11-15T03:36:23.129" v="1136" actId="1076"/>
          <ac:picMkLst>
            <pc:docMk/>
            <pc:sldMk cId="1745657891" sldId="278"/>
            <ac:picMk id="14" creationId="{38860386-C82B-41AA-BBB2-24EDCFCF3426}"/>
          </ac:picMkLst>
        </pc:picChg>
        <pc:picChg chg="add mod ord">
          <ac:chgData name="Weifeng Xu" userId="e7aed605-a3dd-4d5a-a692-a87037af107b" providerId="ADAL" clId="{51BD2A79-80D4-433F-A732-2B17722F1121}" dt="2021-11-15T03:15:26.212" v="916" actId="1076"/>
          <ac:picMkLst>
            <pc:docMk/>
            <pc:sldMk cId="1745657891" sldId="278"/>
            <ac:picMk id="16" creationId="{0B7B4422-B0EC-4A45-B073-C8963EC55429}"/>
          </ac:picMkLst>
        </pc:picChg>
        <pc:picChg chg="add del mod">
          <ac:chgData name="Weifeng Xu" userId="e7aed605-a3dd-4d5a-a692-a87037af107b" providerId="ADAL" clId="{51BD2A79-80D4-433F-A732-2B17722F1121}" dt="2022-04-20T14:41:08.153" v="9035" actId="478"/>
          <ac:picMkLst>
            <pc:docMk/>
            <pc:sldMk cId="1745657891" sldId="278"/>
            <ac:picMk id="19" creationId="{81FC4FA9-5356-4145-82FE-CB549113066D}"/>
          </ac:picMkLst>
        </pc:picChg>
        <pc:picChg chg="add mod">
          <ac:chgData name="Weifeng Xu" userId="e7aed605-a3dd-4d5a-a692-a87037af107b" providerId="ADAL" clId="{51BD2A79-80D4-433F-A732-2B17722F1121}" dt="2022-04-20T14:44:08.120" v="9082" actId="1076"/>
          <ac:picMkLst>
            <pc:docMk/>
            <pc:sldMk cId="1745657891" sldId="278"/>
            <ac:picMk id="22" creationId="{236FDC01-98A3-46C7-B0B1-D8C818AF4F2C}"/>
          </ac:picMkLst>
        </pc:picChg>
        <pc:cxnChg chg="add del mod">
          <ac:chgData name="Weifeng Xu" userId="e7aed605-a3dd-4d5a-a692-a87037af107b" providerId="ADAL" clId="{51BD2A79-80D4-433F-A732-2B17722F1121}" dt="2021-11-18T14:09:32.605" v="2018" actId="478"/>
          <ac:cxnSpMkLst>
            <pc:docMk/>
            <pc:sldMk cId="1745657891" sldId="278"/>
            <ac:cxnSpMk id="5" creationId="{D4E8DEFE-8CA5-482B-A65F-F8EBAA47EFD2}"/>
          </ac:cxnSpMkLst>
        </pc:cxnChg>
        <pc:cxnChg chg="add del mod">
          <ac:chgData name="Weifeng Xu" userId="e7aed605-a3dd-4d5a-a692-a87037af107b" providerId="ADAL" clId="{51BD2A79-80D4-433F-A732-2B17722F1121}" dt="2021-11-10T13:38:32.651" v="259" actId="478"/>
          <ac:cxnSpMkLst>
            <pc:docMk/>
            <pc:sldMk cId="1745657891" sldId="278"/>
            <ac:cxnSpMk id="8" creationId="{80BEBA33-275F-4A0E-9001-89A636E9B492}"/>
          </ac:cxnSpMkLst>
        </pc:cxnChg>
        <pc:cxnChg chg="add del mod">
          <ac:chgData name="Weifeng Xu" userId="e7aed605-a3dd-4d5a-a692-a87037af107b" providerId="ADAL" clId="{51BD2A79-80D4-433F-A732-2B17722F1121}" dt="2021-11-18T14:09:33.868" v="2019" actId="478"/>
          <ac:cxnSpMkLst>
            <pc:docMk/>
            <pc:sldMk cId="1745657891" sldId="278"/>
            <ac:cxnSpMk id="9" creationId="{1CBC4FAF-B45F-44F9-A522-4CF1D265F9B6}"/>
          </ac:cxnSpMkLst>
        </pc:cxnChg>
        <pc:cxnChg chg="add del mod">
          <ac:chgData name="Weifeng Xu" userId="e7aed605-a3dd-4d5a-a692-a87037af107b" providerId="ADAL" clId="{51BD2A79-80D4-433F-A732-2B17722F1121}" dt="2021-11-18T14:09:35.293" v="2020" actId="478"/>
          <ac:cxnSpMkLst>
            <pc:docMk/>
            <pc:sldMk cId="1745657891" sldId="278"/>
            <ac:cxnSpMk id="10" creationId="{41C27627-C1A4-40FE-84FA-B0872D1277ED}"/>
          </ac:cxnSpMkLst>
        </pc:cxnChg>
        <pc:cxnChg chg="add del mod">
          <ac:chgData name="Weifeng Xu" userId="e7aed605-a3dd-4d5a-a692-a87037af107b" providerId="ADAL" clId="{51BD2A79-80D4-433F-A732-2B17722F1121}" dt="2021-11-18T14:09:25.350" v="2016" actId="478"/>
          <ac:cxnSpMkLst>
            <pc:docMk/>
            <pc:sldMk cId="1745657891" sldId="278"/>
            <ac:cxnSpMk id="11" creationId="{4BA469F0-66E9-4EB3-BDE3-A4105F6B2172}"/>
          </ac:cxnSpMkLst>
        </pc:cxnChg>
        <pc:cxnChg chg="add del mod">
          <ac:chgData name="Weifeng Xu" userId="e7aed605-a3dd-4d5a-a692-a87037af107b" providerId="ADAL" clId="{51BD2A79-80D4-433F-A732-2B17722F1121}" dt="2021-11-18T14:09:28.350" v="2017" actId="478"/>
          <ac:cxnSpMkLst>
            <pc:docMk/>
            <pc:sldMk cId="1745657891" sldId="278"/>
            <ac:cxnSpMk id="12" creationId="{7E08D135-DA06-4385-BA38-6DB72C495ED4}"/>
          </ac:cxnSpMkLst>
        </pc:cxnChg>
      </pc:sldChg>
      <pc:sldChg chg="addSp delSp modSp mod modClrScheme chgLayout">
        <pc:chgData name="Weifeng Xu" userId="e7aed605-a3dd-4d5a-a692-a87037af107b" providerId="ADAL" clId="{51BD2A79-80D4-433F-A732-2B17722F1121}" dt="2023-04-18T13:08:16.961" v="10177" actId="20577"/>
        <pc:sldMkLst>
          <pc:docMk/>
          <pc:sldMk cId="3258344019" sldId="279"/>
        </pc:sldMkLst>
        <pc:spChg chg="add del mod">
          <ac:chgData name="Weifeng Xu" userId="e7aed605-a3dd-4d5a-a692-a87037af107b" providerId="ADAL" clId="{51BD2A79-80D4-433F-A732-2B17722F1121}" dt="2021-11-21T14:44:42.556" v="6772"/>
          <ac:spMkLst>
            <pc:docMk/>
            <pc:sldMk cId="3258344019" sldId="279"/>
            <ac:spMk id="3" creationId="{26ACDBD0-3A65-408A-8187-7ABEBDF6BA1C}"/>
          </ac:spMkLst>
        </pc:spChg>
        <pc:spChg chg="add del mod ord">
          <ac:chgData name="Weifeng Xu" userId="e7aed605-a3dd-4d5a-a692-a87037af107b" providerId="ADAL" clId="{51BD2A79-80D4-433F-A732-2B17722F1121}" dt="2021-11-14T00:21:38.650" v="478" actId="700"/>
          <ac:spMkLst>
            <pc:docMk/>
            <pc:sldMk cId="3258344019" sldId="279"/>
            <ac:spMk id="3" creationId="{3B94C5E7-3FB4-488F-A16E-DA68779C878E}"/>
          </ac:spMkLst>
        </pc:spChg>
        <pc:spChg chg="add del mod">
          <ac:chgData name="Weifeng Xu" userId="e7aed605-a3dd-4d5a-a692-a87037af107b" providerId="ADAL" clId="{51BD2A79-80D4-433F-A732-2B17722F1121}" dt="2021-11-02T15:03:20.513" v="12" actId="478"/>
          <ac:spMkLst>
            <pc:docMk/>
            <pc:sldMk cId="3258344019" sldId="279"/>
            <ac:spMk id="3" creationId="{92BD7637-A4DF-4A68-ADE3-7E04E73B6BDC}"/>
          </ac:spMkLst>
        </pc:spChg>
        <pc:spChg chg="mod">
          <ac:chgData name="Weifeng Xu" userId="e7aed605-a3dd-4d5a-a692-a87037af107b" providerId="ADAL" clId="{51BD2A79-80D4-433F-A732-2B17722F1121}" dt="2021-11-14T00:21:44.760" v="479" actId="1076"/>
          <ac:spMkLst>
            <pc:docMk/>
            <pc:sldMk cId="3258344019" sldId="279"/>
            <ac:spMk id="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8T14:26:06.841" v="2124" actId="1037"/>
          <ac:spMkLst>
            <pc:docMk/>
            <pc:sldMk cId="3258344019" sldId="279"/>
            <ac:spMk id="5" creationId="{00000000-0000-0000-0000-000000000000}"/>
          </ac:spMkLst>
        </pc:spChg>
        <pc:spChg chg="add mod ord">
          <ac:chgData name="Weifeng Xu" userId="e7aed605-a3dd-4d5a-a692-a87037af107b" providerId="ADAL" clId="{51BD2A79-80D4-433F-A732-2B17722F1121}" dt="2023-04-18T13:08:16.961" v="10177" actId="20577"/>
          <ac:spMkLst>
            <pc:docMk/>
            <pc:sldMk cId="3258344019" sldId="279"/>
            <ac:spMk id="6" creationId="{2C5131DC-DB37-4F5F-9718-E70D9A13BF9E}"/>
          </ac:spMkLst>
        </pc:spChg>
        <pc:spChg chg="add mod">
          <ac:chgData name="Weifeng Xu" userId="e7aed605-a3dd-4d5a-a692-a87037af107b" providerId="ADAL" clId="{51BD2A79-80D4-433F-A732-2B17722F1121}" dt="2021-11-21T14:45:13.358" v="6812" actId="20577"/>
          <ac:spMkLst>
            <pc:docMk/>
            <pc:sldMk cId="3258344019" sldId="279"/>
            <ac:spMk id="7" creationId="{EF2346CE-FB7D-48F9-A1F2-420412B7FFDD}"/>
          </ac:spMkLst>
        </pc:spChg>
        <pc:spChg chg="add mod">
          <ac:chgData name="Weifeng Xu" userId="e7aed605-a3dd-4d5a-a692-a87037af107b" providerId="ADAL" clId="{51BD2A79-80D4-433F-A732-2B17722F1121}" dt="2021-11-15T03:57:48.102" v="1209" actId="14100"/>
          <ac:spMkLst>
            <pc:docMk/>
            <pc:sldMk cId="3258344019" sldId="279"/>
            <ac:spMk id="10" creationId="{28C65523-F8F0-40ED-B9EB-6FBD386CA461}"/>
          </ac:spMkLst>
        </pc:spChg>
        <pc:spChg chg="add mod">
          <ac:chgData name="Weifeng Xu" userId="e7aed605-a3dd-4d5a-a692-a87037af107b" providerId="ADAL" clId="{51BD2A79-80D4-433F-A732-2B17722F1121}" dt="2022-04-20T15:03:07.468" v="9095" actId="14100"/>
          <ac:spMkLst>
            <pc:docMk/>
            <pc:sldMk cId="3258344019" sldId="279"/>
            <ac:spMk id="12" creationId="{2177E019-9643-4BE5-B3FE-F0831F18AEEA}"/>
          </ac:spMkLst>
        </pc:spChg>
        <pc:spChg chg="add mod">
          <ac:chgData name="Weifeng Xu" userId="e7aed605-a3dd-4d5a-a692-a87037af107b" providerId="ADAL" clId="{51BD2A79-80D4-433F-A732-2B17722F1121}" dt="2021-11-18T14:30:26.012" v="2165" actId="404"/>
          <ac:spMkLst>
            <pc:docMk/>
            <pc:sldMk cId="3258344019" sldId="279"/>
            <ac:spMk id="13" creationId="{93322E67-EEFB-47DA-A31E-105A0CD92C84}"/>
          </ac:spMkLst>
        </pc:spChg>
        <pc:picChg chg="mod">
          <ac:chgData name="Weifeng Xu" userId="e7aed605-a3dd-4d5a-a692-a87037af107b" providerId="ADAL" clId="{51BD2A79-80D4-433F-A732-2B17722F1121}" dt="2021-11-14T00:21:44.760" v="479" actId="1076"/>
          <ac:picMkLst>
            <pc:docMk/>
            <pc:sldMk cId="3258344019" sldId="279"/>
            <ac:picMk id="2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2-04-20T15:02:36.157" v="9090" actId="1076"/>
          <ac:picMkLst>
            <pc:docMk/>
            <pc:sldMk cId="3258344019" sldId="279"/>
            <ac:picMk id="15" creationId="{E127BD6B-0A9A-44F4-ADB9-6E767AE6CB2D}"/>
          </ac:picMkLst>
        </pc:picChg>
        <pc:picChg chg="add del mod">
          <ac:chgData name="Weifeng Xu" userId="e7aed605-a3dd-4d5a-a692-a87037af107b" providerId="ADAL" clId="{51BD2A79-80D4-433F-A732-2B17722F1121}" dt="2022-04-20T15:02:30.928" v="9088" actId="478"/>
          <ac:picMkLst>
            <pc:docMk/>
            <pc:sldMk cId="3258344019" sldId="279"/>
            <ac:picMk id="1026" creationId="{565D0BBD-2380-4332-B6C6-A69944B277AD}"/>
          </ac:picMkLst>
        </pc:picChg>
        <pc:cxnChg chg="mod">
          <ac:chgData name="Weifeng Xu" userId="e7aed605-a3dd-4d5a-a692-a87037af107b" providerId="ADAL" clId="{51BD2A79-80D4-433F-A732-2B17722F1121}" dt="2021-11-14T00:21:44.760" v="479" actId="1076"/>
          <ac:cxnSpMkLst>
            <pc:docMk/>
            <pc:sldMk cId="3258344019" sldId="279"/>
            <ac:cxnSpMk id="8" creationId="{00000000-0000-0000-0000-000000000000}"/>
          </ac:cxnSpMkLst>
        </pc:cxnChg>
        <pc:cxnChg chg="mod">
          <ac:chgData name="Weifeng Xu" userId="e7aed605-a3dd-4d5a-a692-a87037af107b" providerId="ADAL" clId="{51BD2A79-80D4-433F-A732-2B17722F1121}" dt="2021-11-14T00:21:44.760" v="479" actId="1076"/>
          <ac:cxnSpMkLst>
            <pc:docMk/>
            <pc:sldMk cId="3258344019" sldId="279"/>
            <ac:cxnSpMk id="9" creationId="{00000000-0000-0000-0000-000000000000}"/>
          </ac:cxnSpMkLst>
        </pc:cxnChg>
        <pc:cxnChg chg="add mod">
          <ac:chgData name="Weifeng Xu" userId="e7aed605-a3dd-4d5a-a692-a87037af107b" providerId="ADAL" clId="{51BD2A79-80D4-433F-A732-2B17722F1121}" dt="2021-11-15T03:57:51.780" v="1210" actId="14100"/>
          <ac:cxnSpMkLst>
            <pc:docMk/>
            <pc:sldMk cId="3258344019" sldId="279"/>
            <ac:cxnSpMk id="11" creationId="{189D8A6F-9250-42CE-8435-8662AEF18F7F}"/>
          </ac:cxnSpMkLst>
        </pc:cxnChg>
        <pc:cxnChg chg="add mod">
          <ac:chgData name="Weifeng Xu" userId="e7aed605-a3dd-4d5a-a692-a87037af107b" providerId="ADAL" clId="{51BD2A79-80D4-433F-A732-2B17722F1121}" dt="2021-11-18T14:30:37.932" v="2166" actId="13822"/>
          <ac:cxnSpMkLst>
            <pc:docMk/>
            <pc:sldMk cId="3258344019" sldId="279"/>
            <ac:cxnSpMk id="14" creationId="{7090EED6-D329-4BBE-85B1-DCD93F37A1DF}"/>
          </ac:cxnSpMkLst>
        </pc:cxnChg>
      </pc:sldChg>
      <pc:sldChg chg="addSp delSp modSp mod modClrScheme chgLayout modNotesTx">
        <pc:chgData name="Weifeng Xu" userId="e7aed605-a3dd-4d5a-a692-a87037af107b" providerId="ADAL" clId="{51BD2A79-80D4-433F-A732-2B17722F1121}" dt="2022-11-22T21:09:14.070" v="10013" actId="20577"/>
        <pc:sldMkLst>
          <pc:docMk/>
          <pc:sldMk cId="2958228393" sldId="280"/>
        </pc:sldMkLst>
        <pc:spChg chg="del mod">
          <ac:chgData name="Weifeng Xu" userId="e7aed605-a3dd-4d5a-a692-a87037af107b" providerId="ADAL" clId="{51BD2A79-80D4-433F-A732-2B17722F1121}" dt="2022-11-15T14:19:51.630" v="9556" actId="700"/>
          <ac:spMkLst>
            <pc:docMk/>
            <pc:sldMk cId="2958228393" sldId="280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2-11-22T13:12:35.097" v="9887" actId="1076"/>
          <ac:spMkLst>
            <pc:docMk/>
            <pc:sldMk cId="2958228393" sldId="280"/>
            <ac:spMk id="2" creationId="{784039CF-CA8F-7C72-F942-C266F18BACA4}"/>
          </ac:spMkLst>
        </pc:spChg>
        <pc:spChg chg="add mod">
          <ac:chgData name="Weifeng Xu" userId="e7aed605-a3dd-4d5a-a692-a87037af107b" providerId="ADAL" clId="{51BD2A79-80D4-433F-A732-2B17722F1121}" dt="2022-11-15T14:38:16.712" v="9777" actId="20577"/>
          <ac:spMkLst>
            <pc:docMk/>
            <pc:sldMk cId="2958228393" sldId="280"/>
            <ac:spMk id="3" creationId="{1B8CA9F8-12F4-FDC6-DC34-36DEB17CDF13}"/>
          </ac:spMkLst>
        </pc:spChg>
        <pc:spChg chg="del mod ord">
          <ac:chgData name="Weifeng Xu" userId="e7aed605-a3dd-4d5a-a692-a87037af107b" providerId="ADAL" clId="{51BD2A79-80D4-433F-A732-2B17722F1121}" dt="2022-11-15T14:19:55.797" v="9557" actId="478"/>
          <ac:spMkLst>
            <pc:docMk/>
            <pc:sldMk cId="2958228393" sldId="280"/>
            <ac:spMk id="4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2-11-15T14:38:29.706" v="9781" actId="1076"/>
          <ac:spMkLst>
            <pc:docMk/>
            <pc:sldMk cId="2958228393" sldId="280"/>
            <ac:spMk id="4" creationId="{65452D21-F2AA-FCC3-4DA0-1822275D42EF}"/>
          </ac:spMkLst>
        </pc:spChg>
        <pc:spChg chg="add mod">
          <ac:chgData name="Weifeng Xu" userId="e7aed605-a3dd-4d5a-a692-a87037af107b" providerId="ADAL" clId="{51BD2A79-80D4-433F-A732-2B17722F1121}" dt="2022-11-22T13:12:24.480" v="9884" actId="14100"/>
          <ac:spMkLst>
            <pc:docMk/>
            <pc:sldMk cId="2958228393" sldId="280"/>
            <ac:spMk id="5" creationId="{5D9DEA08-8D81-9C7B-A843-329E1755102E}"/>
          </ac:spMkLst>
        </pc:spChg>
        <pc:spChg chg="add del">
          <ac:chgData name="Weifeng Xu" userId="e7aed605-a3dd-4d5a-a692-a87037af107b" providerId="ADAL" clId="{51BD2A79-80D4-433F-A732-2B17722F1121}" dt="2022-11-22T21:03:17.204" v="9905" actId="22"/>
          <ac:spMkLst>
            <pc:docMk/>
            <pc:sldMk cId="2958228393" sldId="280"/>
            <ac:spMk id="7" creationId="{973AAB15-37D8-45C1-BF3F-0AA7C4CC4C32}"/>
          </ac:spMkLst>
        </pc:spChg>
        <pc:spChg chg="add del mod">
          <ac:chgData name="Weifeng Xu" userId="e7aed605-a3dd-4d5a-a692-a87037af107b" providerId="ADAL" clId="{51BD2A79-80D4-433F-A732-2B17722F1121}" dt="2022-11-15T13:53:38.061" v="9396" actId="478"/>
          <ac:spMkLst>
            <pc:docMk/>
            <pc:sldMk cId="2958228393" sldId="280"/>
            <ac:spMk id="7" creationId="{9C31B487-12A1-9D7B-E413-6B5F79F62522}"/>
          </ac:spMkLst>
        </pc:spChg>
        <pc:spChg chg="add mod">
          <ac:chgData name="Weifeng Xu" userId="e7aed605-a3dd-4d5a-a692-a87037af107b" providerId="ADAL" clId="{51BD2A79-80D4-433F-A732-2B17722F1121}" dt="2022-11-22T21:09:14.070" v="10013" actId="20577"/>
          <ac:spMkLst>
            <pc:docMk/>
            <pc:sldMk cId="2958228393" sldId="280"/>
            <ac:spMk id="11" creationId="{F4D28892-C6EC-A479-8C61-355E0A37274B}"/>
          </ac:spMkLst>
        </pc:spChg>
        <pc:spChg chg="add mod">
          <ac:chgData name="Weifeng Xu" userId="e7aed605-a3dd-4d5a-a692-a87037af107b" providerId="ADAL" clId="{51BD2A79-80D4-433F-A732-2B17722F1121}" dt="2022-11-22T21:08:51.038" v="10007" actId="20577"/>
          <ac:spMkLst>
            <pc:docMk/>
            <pc:sldMk cId="2958228393" sldId="280"/>
            <ac:spMk id="14" creationId="{33943316-8F9D-A28E-17F0-A045DF025F2E}"/>
          </ac:spMkLst>
        </pc:spChg>
        <pc:spChg chg="add mod">
          <ac:chgData name="Weifeng Xu" userId="e7aed605-a3dd-4d5a-a692-a87037af107b" providerId="ADAL" clId="{51BD2A79-80D4-433F-A732-2B17722F1121}" dt="2022-11-15T14:20:19.020" v="9561" actId="1076"/>
          <ac:spMkLst>
            <pc:docMk/>
            <pc:sldMk cId="2958228393" sldId="280"/>
            <ac:spMk id="15" creationId="{1CE4B2E3-FE13-7C90-D360-DDABB0FCA0B2}"/>
          </ac:spMkLst>
        </pc:spChg>
        <pc:spChg chg="add mod">
          <ac:chgData name="Weifeng Xu" userId="e7aed605-a3dd-4d5a-a692-a87037af107b" providerId="ADAL" clId="{51BD2A79-80D4-433F-A732-2B17722F1121}" dt="2022-11-15T14:20:19.020" v="9561" actId="1076"/>
          <ac:spMkLst>
            <pc:docMk/>
            <pc:sldMk cId="2958228393" sldId="280"/>
            <ac:spMk id="17" creationId="{16294501-FDB6-0BCE-77EE-FB473DFAD553}"/>
          </ac:spMkLst>
        </pc:spChg>
        <pc:spChg chg="add mod">
          <ac:chgData name="Weifeng Xu" userId="e7aed605-a3dd-4d5a-a692-a87037af107b" providerId="ADAL" clId="{51BD2A79-80D4-433F-A732-2B17722F1121}" dt="2022-11-15T14:20:19.020" v="9561" actId="1076"/>
          <ac:spMkLst>
            <pc:docMk/>
            <pc:sldMk cId="2958228393" sldId="280"/>
            <ac:spMk id="18" creationId="{58505853-E75A-924B-FBB2-BE5BA956F0A3}"/>
          </ac:spMkLst>
        </pc:spChg>
        <pc:grpChg chg="del mod">
          <ac:chgData name="Weifeng Xu" userId="e7aed605-a3dd-4d5a-a692-a87037af107b" providerId="ADAL" clId="{51BD2A79-80D4-433F-A732-2B17722F1121}" dt="2022-11-15T13:54:05.041" v="9405"/>
          <ac:grpSpMkLst>
            <pc:docMk/>
            <pc:sldMk cId="2958228393" sldId="280"/>
            <ac:grpSpMk id="11" creationId="{5270650C-2B3B-FEBD-761D-FB18374DF4F3}"/>
          </ac:grpSpMkLst>
        </pc:grpChg>
        <pc:grpChg chg="mod">
          <ac:chgData name="Weifeng Xu" userId="e7aed605-a3dd-4d5a-a692-a87037af107b" providerId="ADAL" clId="{51BD2A79-80D4-433F-A732-2B17722F1121}" dt="2022-11-22T13:12:28.406" v="9885" actId="1076"/>
          <ac:grpSpMkLst>
            <pc:docMk/>
            <pc:sldMk cId="2958228393" sldId="280"/>
            <ac:grpSpMk id="13" creationId="{87BEBF11-4988-A95A-5467-C9C674A47FEB}"/>
          </ac:grpSpMkLst>
        </pc:grpChg>
        <pc:grpChg chg="mod">
          <ac:chgData name="Weifeng Xu" userId="e7aed605-a3dd-4d5a-a692-a87037af107b" providerId="ADAL" clId="{51BD2A79-80D4-433F-A732-2B17722F1121}" dt="2022-11-15T14:20:19.020" v="9561" actId="1076"/>
          <ac:grpSpMkLst>
            <pc:docMk/>
            <pc:sldMk cId="2958228393" sldId="280"/>
            <ac:grpSpMk id="21" creationId="{45EACFA4-8E6F-B84B-C6EB-821CA18F144A}"/>
          </ac:grpSpMkLst>
        </pc:grpChg>
        <pc:grpChg chg="mod">
          <ac:chgData name="Weifeng Xu" userId="e7aed605-a3dd-4d5a-a692-a87037af107b" providerId="ADAL" clId="{51BD2A79-80D4-433F-A732-2B17722F1121}" dt="2022-11-15T14:20:19.020" v="9561" actId="1076"/>
          <ac:grpSpMkLst>
            <pc:docMk/>
            <pc:sldMk cId="2958228393" sldId="280"/>
            <ac:grpSpMk id="24" creationId="{25EE4751-DDD5-6394-2AC1-88DF3E29FEA9}"/>
          </ac:grpSpMkLst>
        </pc:grpChg>
        <pc:picChg chg="add mod">
          <ac:chgData name="Weifeng Xu" userId="e7aed605-a3dd-4d5a-a692-a87037af107b" providerId="ADAL" clId="{51BD2A79-80D4-433F-A732-2B17722F1121}" dt="2022-11-15T14:36:37.338" v="9767" actId="1076"/>
          <ac:picMkLst>
            <pc:docMk/>
            <pc:sldMk cId="2958228393" sldId="280"/>
            <ac:picMk id="2050" creationId="{6F0DCB51-7160-71A3-9342-58D04E1D2562}"/>
          </ac:picMkLst>
        </pc:picChg>
        <pc:picChg chg="add del mod">
          <ac:chgData name="Weifeng Xu" userId="e7aed605-a3dd-4d5a-a692-a87037af107b" providerId="ADAL" clId="{51BD2A79-80D4-433F-A732-2B17722F1121}" dt="2022-11-15T13:36:43.505" v="9285" actId="478"/>
          <ac:picMkLst>
            <pc:docMk/>
            <pc:sldMk cId="2958228393" sldId="280"/>
            <ac:picMk id="2050" creationId="{EB381DDA-4539-6938-F2B3-572F0833641F}"/>
          </ac:picMkLst>
        </pc:picChg>
        <pc:picChg chg="add mod">
          <ac:chgData name="Weifeng Xu" userId="e7aed605-a3dd-4d5a-a692-a87037af107b" providerId="ADAL" clId="{51BD2A79-80D4-433F-A732-2B17722F1121}" dt="2022-11-15T14:20:01.892" v="9560" actId="1076"/>
          <ac:picMkLst>
            <pc:docMk/>
            <pc:sldMk cId="2958228393" sldId="280"/>
            <ac:picMk id="2052" creationId="{8AE6E42D-3836-4A08-986A-394A07E36875}"/>
          </ac:picMkLst>
        </pc:picChg>
        <pc:picChg chg="add del mod">
          <ac:chgData name="Weifeng Xu" userId="e7aed605-a3dd-4d5a-a692-a87037af107b" providerId="ADAL" clId="{51BD2A79-80D4-433F-A732-2B17722F1121}" dt="2022-11-15T13:40:39.245" v="9295" actId="478"/>
          <ac:picMkLst>
            <pc:docMk/>
            <pc:sldMk cId="2958228393" sldId="280"/>
            <ac:picMk id="2054" creationId="{551B9027-9BE1-31C7-5646-3F541851E7F1}"/>
          </ac:picMkLst>
        </pc:picChg>
        <pc:picChg chg="add del mod">
          <ac:chgData name="Weifeng Xu" userId="e7aed605-a3dd-4d5a-a692-a87037af107b" providerId="ADAL" clId="{51BD2A79-80D4-433F-A732-2B17722F1121}" dt="2022-11-15T13:40:48.087" v="9301"/>
          <ac:picMkLst>
            <pc:docMk/>
            <pc:sldMk cId="2958228393" sldId="280"/>
            <ac:picMk id="2056" creationId="{25AD4DB1-C300-4DB0-7DC4-853A8DB25453}"/>
          </ac:picMkLst>
        </pc:picChg>
        <pc:picChg chg="add mod">
          <ac:chgData name="Weifeng Xu" userId="e7aed605-a3dd-4d5a-a692-a87037af107b" providerId="ADAL" clId="{51BD2A79-80D4-433F-A732-2B17722F1121}" dt="2022-11-22T13:12:30.372" v="9886" actId="1076"/>
          <ac:picMkLst>
            <pc:docMk/>
            <pc:sldMk cId="2958228393" sldId="280"/>
            <ac:picMk id="2058" creationId="{8DF75C3A-D753-7121-037D-C84F3F5F81B7}"/>
          </ac:picMkLst>
        </pc:picChg>
        <pc:picChg chg="add mod">
          <ac:chgData name="Weifeng Xu" userId="e7aed605-a3dd-4d5a-a692-a87037af107b" providerId="ADAL" clId="{51BD2A79-80D4-433F-A732-2B17722F1121}" dt="2022-11-15T14:20:19.020" v="9561" actId="1076"/>
          <ac:picMkLst>
            <pc:docMk/>
            <pc:sldMk cId="2958228393" sldId="280"/>
            <ac:picMk id="2060" creationId="{5D99E488-BC6E-54BA-5A2C-C19B5909F522}"/>
          </ac:picMkLst>
        </pc:picChg>
        <pc:picChg chg="add mod">
          <ac:chgData name="Weifeng Xu" userId="e7aed605-a3dd-4d5a-a692-a87037af107b" providerId="ADAL" clId="{51BD2A79-80D4-433F-A732-2B17722F1121}" dt="2022-11-15T14:20:19.020" v="9561" actId="1076"/>
          <ac:picMkLst>
            <pc:docMk/>
            <pc:sldMk cId="2958228393" sldId="280"/>
            <ac:picMk id="2062" creationId="{1BAF0F7A-4AB9-E01E-E843-EEA592B03A50}"/>
          </ac:picMkLst>
        </pc:picChg>
        <pc:picChg chg="add del mod">
          <ac:chgData name="Weifeng Xu" userId="e7aed605-a3dd-4d5a-a692-a87037af107b" providerId="ADAL" clId="{51BD2A79-80D4-433F-A732-2B17722F1121}" dt="2022-11-15T13:59:04.513" v="9426"/>
          <ac:picMkLst>
            <pc:docMk/>
            <pc:sldMk cId="2958228393" sldId="280"/>
            <ac:picMk id="2064" creationId="{8F419933-1BF9-07BD-6679-5BE21227BFD6}"/>
          </ac:picMkLst>
        </pc:picChg>
        <pc:inkChg chg="add del">
          <ac:chgData name="Weifeng Xu" userId="e7aed605-a3dd-4d5a-a692-a87037af107b" providerId="ADAL" clId="{51BD2A79-80D4-433F-A732-2B17722F1121}" dt="2022-11-15T13:53:55.613" v="9400" actId="9405"/>
          <ac:inkMkLst>
            <pc:docMk/>
            <pc:sldMk cId="2958228393" sldId="280"/>
            <ac:inkMk id="8" creationId="{EA780F5E-8FD9-0074-109F-7A8269B8AFED}"/>
          </ac:inkMkLst>
        </pc:inkChg>
        <pc:inkChg chg="add mod">
          <ac:chgData name="Weifeng Xu" userId="e7aed605-a3dd-4d5a-a692-a87037af107b" providerId="ADAL" clId="{51BD2A79-80D4-433F-A732-2B17722F1121}" dt="2022-11-15T14:20:19.020" v="9561" actId="1076"/>
          <ac:inkMkLst>
            <pc:docMk/>
            <pc:sldMk cId="2958228393" sldId="280"/>
            <ac:inkMk id="9" creationId="{C66C468A-027A-ADA6-630D-32E640D4A83C}"/>
          </ac:inkMkLst>
        </pc:inkChg>
        <pc:inkChg chg="add mod">
          <ac:chgData name="Weifeng Xu" userId="e7aed605-a3dd-4d5a-a692-a87037af107b" providerId="ADAL" clId="{51BD2A79-80D4-433F-A732-2B17722F1121}" dt="2022-11-15T14:20:19.020" v="9561" actId="1076"/>
          <ac:inkMkLst>
            <pc:docMk/>
            <pc:sldMk cId="2958228393" sldId="280"/>
            <ac:inkMk id="10" creationId="{FE1783C9-A279-9F2A-745D-F6CA628982B1}"/>
          </ac:inkMkLst>
        </pc:inkChg>
        <pc:inkChg chg="add mod">
          <ac:chgData name="Weifeng Xu" userId="e7aed605-a3dd-4d5a-a692-a87037af107b" providerId="ADAL" clId="{51BD2A79-80D4-433F-A732-2B17722F1121}" dt="2022-11-15T14:20:19.020" v="9561" actId="1076"/>
          <ac:inkMkLst>
            <pc:docMk/>
            <pc:sldMk cId="2958228393" sldId="280"/>
            <ac:inkMk id="12" creationId="{9D825ECD-4C89-64F6-8295-B666EC65DCAE}"/>
          </ac:inkMkLst>
        </pc:inkChg>
        <pc:inkChg chg="add mod">
          <ac:chgData name="Weifeng Xu" userId="e7aed605-a3dd-4d5a-a692-a87037af107b" providerId="ADAL" clId="{51BD2A79-80D4-433F-A732-2B17722F1121}" dt="2022-11-15T14:20:19.020" v="9561" actId="1076"/>
          <ac:inkMkLst>
            <pc:docMk/>
            <pc:sldMk cId="2958228393" sldId="280"/>
            <ac:inkMk id="19" creationId="{0D231C62-ED30-2631-B114-90E1F0EC9AA4}"/>
          </ac:inkMkLst>
        </pc:inkChg>
        <pc:inkChg chg="add mod">
          <ac:chgData name="Weifeng Xu" userId="e7aed605-a3dd-4d5a-a692-a87037af107b" providerId="ADAL" clId="{51BD2A79-80D4-433F-A732-2B17722F1121}" dt="2022-11-15T14:20:19.020" v="9561" actId="1076"/>
          <ac:inkMkLst>
            <pc:docMk/>
            <pc:sldMk cId="2958228393" sldId="280"/>
            <ac:inkMk id="20" creationId="{F12202E8-7067-BF7A-ADCF-1E689AEAFB3A}"/>
          </ac:inkMkLst>
        </pc:inkChg>
        <pc:inkChg chg="add mod">
          <ac:chgData name="Weifeng Xu" userId="e7aed605-a3dd-4d5a-a692-a87037af107b" providerId="ADAL" clId="{51BD2A79-80D4-433F-A732-2B17722F1121}" dt="2022-11-15T14:20:19.020" v="9561" actId="1076"/>
          <ac:inkMkLst>
            <pc:docMk/>
            <pc:sldMk cId="2958228393" sldId="280"/>
            <ac:inkMk id="22" creationId="{70B56EDD-2656-8E0B-EEE2-B1B27528164F}"/>
          </ac:inkMkLst>
        </pc:inkChg>
        <pc:inkChg chg="add mod">
          <ac:chgData name="Weifeng Xu" userId="e7aed605-a3dd-4d5a-a692-a87037af107b" providerId="ADAL" clId="{51BD2A79-80D4-433F-A732-2B17722F1121}" dt="2022-11-15T14:20:19.020" v="9561" actId="1076"/>
          <ac:inkMkLst>
            <pc:docMk/>
            <pc:sldMk cId="2958228393" sldId="280"/>
            <ac:inkMk id="23" creationId="{90A9F87B-0789-7B54-3CE8-B3FC4F15B9DF}"/>
          </ac:inkMkLst>
        </pc:inkChg>
      </pc:sldChg>
      <pc:sldChg chg="addSp delSp modSp mod">
        <pc:chgData name="Weifeng Xu" userId="e7aed605-a3dd-4d5a-a692-a87037af107b" providerId="ADAL" clId="{51BD2A79-80D4-433F-A732-2B17722F1121}" dt="2023-04-18T13:16:18.601" v="10297" actId="14100"/>
        <pc:sldMkLst>
          <pc:docMk/>
          <pc:sldMk cId="241456241" sldId="281"/>
        </pc:sldMkLst>
        <pc:spChg chg="mod">
          <ac:chgData name="Weifeng Xu" userId="e7aed605-a3dd-4d5a-a692-a87037af107b" providerId="ADAL" clId="{51BD2A79-80D4-433F-A732-2B17722F1121}" dt="2023-04-18T13:16:14.522" v="10296" actId="6549"/>
          <ac:spMkLst>
            <pc:docMk/>
            <pc:sldMk cId="241456241" sldId="281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2-11-15T15:02:13.968" v="9799" actId="207"/>
          <ac:spMkLst>
            <pc:docMk/>
            <pc:sldMk cId="241456241" sldId="281"/>
            <ac:spMk id="3" creationId="{00000000-0000-0000-0000-000000000000}"/>
          </ac:spMkLst>
        </pc:spChg>
        <pc:grpChg chg="del mod">
          <ac:chgData name="Weifeng Xu" userId="e7aed605-a3dd-4d5a-a692-a87037af107b" providerId="ADAL" clId="{51BD2A79-80D4-433F-A732-2B17722F1121}" dt="2022-11-21T14:19:11.641" v="9800" actId="478"/>
          <ac:grpSpMkLst>
            <pc:docMk/>
            <pc:sldMk cId="241456241" sldId="281"/>
            <ac:grpSpMk id="7" creationId="{8FABCE1E-507D-00EB-543D-A79BC17C828F}"/>
          </ac:grpSpMkLst>
        </pc:grpChg>
        <pc:grpChg chg="mod">
          <ac:chgData name="Weifeng Xu" userId="e7aed605-a3dd-4d5a-a692-a87037af107b" providerId="ADAL" clId="{51BD2A79-80D4-433F-A732-2B17722F1121}" dt="2022-11-21T14:24:10.730" v="9835"/>
          <ac:grpSpMkLst>
            <pc:docMk/>
            <pc:sldMk cId="241456241" sldId="281"/>
            <ac:grpSpMk id="13" creationId="{74DD85A7-DE2B-94B2-25D2-111726EE3B73}"/>
          </ac:grpSpMkLst>
        </pc:grpChg>
        <pc:graphicFrameChg chg="add mod modGraphic">
          <ac:chgData name="Weifeng Xu" userId="e7aed605-a3dd-4d5a-a692-a87037af107b" providerId="ADAL" clId="{51BD2A79-80D4-433F-A732-2B17722F1121}" dt="2022-11-21T14:23:42.923" v="9831" actId="20577"/>
          <ac:graphicFrameMkLst>
            <pc:docMk/>
            <pc:sldMk cId="241456241" sldId="281"/>
            <ac:graphicFrameMk id="9" creationId="{63C7839B-9E56-9A6C-BC53-695D8AACE933}"/>
          </ac:graphicFrameMkLst>
        </pc:graphicFrameChg>
        <pc:picChg chg="del mod">
          <ac:chgData name="Weifeng Xu" userId="e7aed605-a3dd-4d5a-a692-a87037af107b" providerId="ADAL" clId="{51BD2A79-80D4-433F-A732-2B17722F1121}" dt="2021-11-20T00:44:34.667" v="4487" actId="478"/>
          <ac:picMkLst>
            <pc:docMk/>
            <pc:sldMk cId="241456241" sldId="281"/>
            <ac:picMk id="4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30T18:13:21.943" v="9000" actId="1076"/>
          <ac:picMkLst>
            <pc:docMk/>
            <pc:sldMk cId="241456241" sldId="281"/>
            <ac:picMk id="5" creationId="{4E9D3505-B81C-4614-AC04-667A260F6980}"/>
          </ac:picMkLst>
        </pc:picChg>
        <pc:picChg chg="add mod">
          <ac:chgData name="Weifeng Xu" userId="e7aed605-a3dd-4d5a-a692-a87037af107b" providerId="ADAL" clId="{51BD2A79-80D4-433F-A732-2B17722F1121}" dt="2023-04-18T13:16:18.601" v="10297" actId="14100"/>
          <ac:picMkLst>
            <pc:docMk/>
            <pc:sldMk cId="241456241" sldId="281"/>
            <ac:picMk id="3074" creationId="{285D4AE0-6301-93FE-8A89-FE69B613789E}"/>
          </ac:picMkLst>
        </pc:picChg>
        <pc:picChg chg="add del mod">
          <ac:chgData name="Weifeng Xu" userId="e7aed605-a3dd-4d5a-a692-a87037af107b" providerId="ADAL" clId="{51BD2A79-80D4-433F-A732-2B17722F1121}" dt="2022-11-15T14:50:51.946" v="9792"/>
          <ac:picMkLst>
            <pc:docMk/>
            <pc:sldMk cId="241456241" sldId="281"/>
            <ac:picMk id="3076" creationId="{72F4C80C-DFF5-297C-2A4D-54DF05EA6D15}"/>
          </ac:picMkLst>
        </pc:picChg>
        <pc:inkChg chg="add mod">
          <ac:chgData name="Weifeng Xu" userId="e7aed605-a3dd-4d5a-a692-a87037af107b" providerId="ADAL" clId="{51BD2A79-80D4-433F-A732-2B17722F1121}" dt="2022-11-15T14:50:59.843" v="9795"/>
          <ac:inkMkLst>
            <pc:docMk/>
            <pc:sldMk cId="241456241" sldId="281"/>
            <ac:inkMk id="4" creationId="{3720CD8A-149C-7DAB-71AC-644625886675}"/>
          </ac:inkMkLst>
        </pc:inkChg>
        <pc:inkChg chg="add mod">
          <ac:chgData name="Weifeng Xu" userId="e7aed605-a3dd-4d5a-a692-a87037af107b" providerId="ADAL" clId="{51BD2A79-80D4-433F-A732-2B17722F1121}" dt="2022-11-15T14:50:59.843" v="9795"/>
          <ac:inkMkLst>
            <pc:docMk/>
            <pc:sldMk cId="241456241" sldId="281"/>
            <ac:inkMk id="6" creationId="{315FCB63-13B5-5A1F-3ACB-28F9831DFBB3}"/>
          </ac:inkMkLst>
        </pc:inkChg>
        <pc:inkChg chg="add">
          <ac:chgData name="Weifeng Xu" userId="e7aed605-a3dd-4d5a-a692-a87037af107b" providerId="ADAL" clId="{51BD2A79-80D4-433F-A732-2B17722F1121}" dt="2022-11-15T14:51:01.029" v="9796" actId="9405"/>
          <ac:inkMkLst>
            <pc:docMk/>
            <pc:sldMk cId="241456241" sldId="281"/>
            <ac:inkMk id="8" creationId="{DDB24AFF-6951-0713-56E8-F1BB123FE93D}"/>
          </ac:inkMkLst>
        </pc:inkChg>
        <pc:inkChg chg="add del">
          <ac:chgData name="Weifeng Xu" userId="e7aed605-a3dd-4d5a-a692-a87037af107b" providerId="ADAL" clId="{51BD2A79-80D4-433F-A732-2B17722F1121}" dt="2022-11-15T15:02:04.218" v="9798" actId="9405"/>
          <ac:inkMkLst>
            <pc:docMk/>
            <pc:sldMk cId="241456241" sldId="281"/>
            <ac:inkMk id="9" creationId="{0234501B-2495-F3BB-1593-DD26455A0D2B}"/>
          </ac:inkMkLst>
        </pc:inkChg>
        <pc:inkChg chg="add mod">
          <ac:chgData name="Weifeng Xu" userId="e7aed605-a3dd-4d5a-a692-a87037af107b" providerId="ADAL" clId="{51BD2A79-80D4-433F-A732-2B17722F1121}" dt="2022-11-21T14:24:27.808" v="9836" actId="14100"/>
          <ac:inkMkLst>
            <pc:docMk/>
            <pc:sldMk cId="241456241" sldId="281"/>
            <ac:inkMk id="10" creationId="{6A34AC20-C44E-FAFA-F9D1-B1697F64EAEB}"/>
          </ac:inkMkLst>
        </pc:inkChg>
        <pc:inkChg chg="add mod">
          <ac:chgData name="Weifeng Xu" userId="e7aed605-a3dd-4d5a-a692-a87037af107b" providerId="ADAL" clId="{51BD2A79-80D4-433F-A732-2B17722F1121}" dt="2022-11-21T14:24:10.730" v="9835"/>
          <ac:inkMkLst>
            <pc:docMk/>
            <pc:sldMk cId="241456241" sldId="281"/>
            <ac:inkMk id="11" creationId="{F0F45BE8-5FC3-34BE-0992-9473414E658A}"/>
          </ac:inkMkLst>
        </pc:inkChg>
        <pc:inkChg chg="add mod">
          <ac:chgData name="Weifeng Xu" userId="e7aed605-a3dd-4d5a-a692-a87037af107b" providerId="ADAL" clId="{51BD2A79-80D4-433F-A732-2B17722F1121}" dt="2022-11-21T14:24:10.730" v="9835"/>
          <ac:inkMkLst>
            <pc:docMk/>
            <pc:sldMk cId="241456241" sldId="281"/>
            <ac:inkMk id="12" creationId="{51B4F7CD-E74D-3820-E54D-6A954E8C89D3}"/>
          </ac:inkMkLst>
        </pc:inkChg>
      </pc:sldChg>
      <pc:sldChg chg="addSp modSp mod">
        <pc:chgData name="Weifeng Xu" userId="e7aed605-a3dd-4d5a-a692-a87037af107b" providerId="ADAL" clId="{51BD2A79-80D4-433F-A732-2B17722F1121}" dt="2021-11-19T00:35:27.543" v="2993"/>
        <pc:sldMkLst>
          <pc:docMk/>
          <pc:sldMk cId="2302674784" sldId="282"/>
        </pc:sldMkLst>
        <pc:grpChg chg="mod">
          <ac:chgData name="Weifeng Xu" userId="e7aed605-a3dd-4d5a-a692-a87037af107b" providerId="ADAL" clId="{51BD2A79-80D4-433F-A732-2B17722F1121}" dt="2021-11-19T00:35:16.261" v="2989"/>
          <ac:grpSpMkLst>
            <pc:docMk/>
            <pc:sldMk cId="2302674784" sldId="282"/>
            <ac:grpSpMk id="7" creationId="{131FA6C1-4133-4EE6-AD40-1EA2F4F4CEF5}"/>
          </ac:grpSpMkLst>
        </pc:grpChg>
        <pc:grpChg chg="mod">
          <ac:chgData name="Weifeng Xu" userId="e7aed605-a3dd-4d5a-a692-a87037af107b" providerId="ADAL" clId="{51BD2A79-80D4-433F-A732-2B17722F1121}" dt="2021-11-19T00:35:27.543" v="2993"/>
          <ac:grpSpMkLst>
            <pc:docMk/>
            <pc:sldMk cId="2302674784" sldId="282"/>
            <ac:grpSpMk id="11" creationId="{28B03242-3BA6-4D71-93F7-CC315DAD53C8}"/>
          </ac:grpSpMkLst>
        </pc:grpChg>
        <pc:inkChg chg="add">
          <ac:chgData name="Weifeng Xu" userId="e7aed605-a3dd-4d5a-a692-a87037af107b" providerId="ADAL" clId="{51BD2A79-80D4-433F-A732-2B17722F1121}" dt="2021-11-19T00:35:11.589" v="2986" actId="9405"/>
          <ac:inkMkLst>
            <pc:docMk/>
            <pc:sldMk cId="2302674784" sldId="282"/>
            <ac:inkMk id="3" creationId="{D1F8F9E7-4951-4A25-89EA-FE6BC80F0071}"/>
          </ac:inkMkLst>
        </pc:inkChg>
        <pc:inkChg chg="add mod">
          <ac:chgData name="Weifeng Xu" userId="e7aed605-a3dd-4d5a-a692-a87037af107b" providerId="ADAL" clId="{51BD2A79-80D4-433F-A732-2B17722F1121}" dt="2021-11-19T00:35:16.261" v="2989"/>
          <ac:inkMkLst>
            <pc:docMk/>
            <pc:sldMk cId="2302674784" sldId="282"/>
            <ac:inkMk id="4" creationId="{3FA2687C-1F97-4751-9FA9-D622CAC5F960}"/>
          </ac:inkMkLst>
        </pc:inkChg>
        <pc:inkChg chg="add mod">
          <ac:chgData name="Weifeng Xu" userId="e7aed605-a3dd-4d5a-a692-a87037af107b" providerId="ADAL" clId="{51BD2A79-80D4-433F-A732-2B17722F1121}" dt="2021-11-19T00:35:16.261" v="2989"/>
          <ac:inkMkLst>
            <pc:docMk/>
            <pc:sldMk cId="2302674784" sldId="282"/>
            <ac:inkMk id="6" creationId="{9CF04D4C-DCAA-47C5-AA3B-4506F47C0952}"/>
          </ac:inkMkLst>
        </pc:inkChg>
        <pc:inkChg chg="add">
          <ac:chgData name="Weifeng Xu" userId="e7aed605-a3dd-4d5a-a692-a87037af107b" providerId="ADAL" clId="{51BD2A79-80D4-433F-A732-2B17722F1121}" dt="2021-11-19T00:35:21.614" v="2990" actId="9405"/>
          <ac:inkMkLst>
            <pc:docMk/>
            <pc:sldMk cId="2302674784" sldId="282"/>
            <ac:inkMk id="8" creationId="{5AC1B0EA-33C0-4212-A529-F7167B714054}"/>
          </ac:inkMkLst>
        </pc:inkChg>
        <pc:inkChg chg="add mod">
          <ac:chgData name="Weifeng Xu" userId="e7aed605-a3dd-4d5a-a692-a87037af107b" providerId="ADAL" clId="{51BD2A79-80D4-433F-A732-2B17722F1121}" dt="2021-11-19T00:35:27.543" v="2993"/>
          <ac:inkMkLst>
            <pc:docMk/>
            <pc:sldMk cId="2302674784" sldId="282"/>
            <ac:inkMk id="9" creationId="{CE10B1C5-3A5F-4519-B13F-CD94AB7A2495}"/>
          </ac:inkMkLst>
        </pc:inkChg>
        <pc:inkChg chg="add mod">
          <ac:chgData name="Weifeng Xu" userId="e7aed605-a3dd-4d5a-a692-a87037af107b" providerId="ADAL" clId="{51BD2A79-80D4-433F-A732-2B17722F1121}" dt="2021-11-19T00:35:27.543" v="2993"/>
          <ac:inkMkLst>
            <pc:docMk/>
            <pc:sldMk cId="2302674784" sldId="282"/>
            <ac:inkMk id="10" creationId="{AAB82229-53F9-458B-94EE-217F075906D9}"/>
          </ac:inkMkLst>
        </pc:inkChg>
      </pc:sldChg>
      <pc:sldChg chg="addSp delSp modSp mod ord modNotesTx">
        <pc:chgData name="Weifeng Xu" userId="e7aed605-a3dd-4d5a-a692-a87037af107b" providerId="ADAL" clId="{51BD2A79-80D4-433F-A732-2B17722F1121}" dt="2023-04-18T13:35:17.987" v="10449" actId="478"/>
        <pc:sldMkLst>
          <pc:docMk/>
          <pc:sldMk cId="2685611999" sldId="283"/>
        </pc:sldMkLst>
        <pc:spChg chg="mod">
          <ac:chgData name="Weifeng Xu" userId="e7aed605-a3dd-4d5a-a692-a87037af107b" providerId="ADAL" clId="{51BD2A79-80D4-433F-A732-2B17722F1121}" dt="2021-11-20T01:32:43.168" v="5226" actId="20577"/>
          <ac:spMkLst>
            <pc:docMk/>
            <pc:sldMk cId="2685611999" sldId="283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3-04-18T13:30:39.826" v="10368" actId="20577"/>
          <ac:spMkLst>
            <pc:docMk/>
            <pc:sldMk cId="2685611999" sldId="283"/>
            <ac:spMk id="3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2-11-21T14:35:51.820" v="9848" actId="478"/>
          <ac:spMkLst>
            <pc:docMk/>
            <pc:sldMk cId="2685611999" sldId="283"/>
            <ac:spMk id="5" creationId="{A6FCD9F8-ABAE-183C-6593-25840C68921D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7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9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1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2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4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5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6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7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8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9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0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1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2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01:36:54.626" v="5238" actId="478"/>
          <ac:spMkLst>
            <pc:docMk/>
            <pc:sldMk cId="2685611999" sldId="283"/>
            <ac:spMk id="23" creationId="{D535DB8E-D4BA-437E-B4D1-27A0EC58E97C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4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5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6" creationId="{00000000-0000-0000-0000-000000000000}"/>
          </ac:spMkLst>
        </pc:spChg>
        <pc:grpChg chg="del mod">
          <ac:chgData name="Weifeng Xu" userId="e7aed605-a3dd-4d5a-a692-a87037af107b" providerId="ADAL" clId="{51BD2A79-80D4-433F-A732-2B17722F1121}" dt="2023-04-18T13:35:17.987" v="10449" actId="478"/>
          <ac:grpSpMkLst>
            <pc:docMk/>
            <pc:sldMk cId="2685611999" sldId="283"/>
            <ac:grpSpMk id="11" creationId="{7CAFD643-4483-122A-88A6-170E104318DE}"/>
          </ac:grpSpMkLst>
        </pc:grpChg>
        <pc:graphicFrameChg chg="add mod modGraphic">
          <ac:chgData name="Weifeng Xu" userId="e7aed605-a3dd-4d5a-a692-a87037af107b" providerId="ADAL" clId="{51BD2A79-80D4-433F-A732-2B17722F1121}" dt="2023-04-18T13:34:03.496" v="10448" actId="20577"/>
          <ac:graphicFrameMkLst>
            <pc:docMk/>
            <pc:sldMk cId="2685611999" sldId="283"/>
            <ac:graphicFrameMk id="6" creationId="{8759DAA0-09F2-C25E-2DAC-1B94C9486DA0}"/>
          </ac:graphicFrameMkLst>
        </pc:graphicFrameChg>
        <pc:picChg chg="del">
          <ac:chgData name="Weifeng Xu" userId="e7aed605-a3dd-4d5a-a692-a87037af107b" providerId="ADAL" clId="{51BD2A79-80D4-433F-A732-2B17722F1121}" dt="2021-11-19T19:45:23.749" v="4112" actId="478"/>
          <ac:picMkLst>
            <pc:docMk/>
            <pc:sldMk cId="2685611999" sldId="283"/>
            <ac:picMk id="29" creationId="{00000000-0000-0000-0000-000000000000}"/>
          </ac:picMkLst>
        </pc:picChg>
        <pc:inkChg chg="add del">
          <ac:chgData name="Weifeng Xu" userId="e7aed605-a3dd-4d5a-a692-a87037af107b" providerId="ADAL" clId="{51BD2A79-80D4-433F-A732-2B17722F1121}" dt="2022-11-21T14:37:35.802" v="9858" actId="9405"/>
          <ac:inkMkLst>
            <pc:docMk/>
            <pc:sldMk cId="2685611999" sldId="283"/>
            <ac:inkMk id="7" creationId="{E9A078A6-5D7A-892F-F400-F1846CAAE620}"/>
          </ac:inkMkLst>
        </pc:inkChg>
        <pc:inkChg chg="add">
          <ac:chgData name="Weifeng Xu" userId="e7aed605-a3dd-4d5a-a692-a87037af107b" providerId="ADAL" clId="{51BD2A79-80D4-433F-A732-2B17722F1121}" dt="2022-11-21T14:37:43.718" v="9859" actId="9405"/>
          <ac:inkMkLst>
            <pc:docMk/>
            <pc:sldMk cId="2685611999" sldId="283"/>
            <ac:inkMk id="8" creationId="{7BE94239-1CA7-C962-67CB-4CB312189D69}"/>
          </ac:inkMkLst>
        </pc:inkChg>
        <pc:inkChg chg="add mod">
          <ac:chgData name="Weifeng Xu" userId="e7aed605-a3dd-4d5a-a692-a87037af107b" providerId="ADAL" clId="{51BD2A79-80D4-433F-A732-2B17722F1121}" dt="2022-11-21T14:37:48.661" v="9862"/>
          <ac:inkMkLst>
            <pc:docMk/>
            <pc:sldMk cId="2685611999" sldId="283"/>
            <ac:inkMk id="9" creationId="{94661D95-86BF-345E-B6A9-735AC0C0054F}"/>
          </ac:inkMkLst>
        </pc:inkChg>
        <pc:inkChg chg="add mod">
          <ac:chgData name="Weifeng Xu" userId="e7aed605-a3dd-4d5a-a692-a87037af107b" providerId="ADAL" clId="{51BD2A79-80D4-433F-A732-2B17722F1121}" dt="2022-11-21T14:37:48.661" v="9862"/>
          <ac:inkMkLst>
            <pc:docMk/>
            <pc:sldMk cId="2685611999" sldId="283"/>
            <ac:inkMk id="10" creationId="{46863940-7701-AFBE-7DE3-1FB46087B6D9}"/>
          </ac:inkMkLst>
        </pc:inkChg>
        <pc:inkChg chg="add">
          <ac:chgData name="Weifeng Xu" userId="e7aed605-a3dd-4d5a-a692-a87037af107b" providerId="ADAL" clId="{51BD2A79-80D4-433F-A732-2B17722F1121}" dt="2022-11-21T14:37:51.768" v="9863" actId="9405"/>
          <ac:inkMkLst>
            <pc:docMk/>
            <pc:sldMk cId="2685611999" sldId="283"/>
            <ac:inkMk id="12" creationId="{7D0C022B-C6C5-9DDF-894D-2AE109AB1AAD}"/>
          </ac:inkMkLst>
        </pc:inkChg>
        <pc:inkChg chg="add del">
          <ac:chgData name="Weifeng Xu" userId="e7aed605-a3dd-4d5a-a692-a87037af107b" providerId="ADAL" clId="{51BD2A79-80D4-433F-A732-2B17722F1121}" dt="2022-11-21T14:37:54.121" v="9865" actId="9405"/>
          <ac:inkMkLst>
            <pc:docMk/>
            <pc:sldMk cId="2685611999" sldId="283"/>
            <ac:inkMk id="13" creationId="{8F1CFADD-80CC-82EB-8720-F5767B38F3CB}"/>
          </ac:inkMkLst>
        </pc:inkChg>
        <pc:inkChg chg="add">
          <ac:chgData name="Weifeng Xu" userId="e7aed605-a3dd-4d5a-a692-a87037af107b" providerId="ADAL" clId="{51BD2A79-80D4-433F-A732-2B17722F1121}" dt="2022-11-21T14:37:55.952" v="9866" actId="9405"/>
          <ac:inkMkLst>
            <pc:docMk/>
            <pc:sldMk cId="2685611999" sldId="283"/>
            <ac:inkMk id="14" creationId="{D29BD991-88CD-02BF-C637-4BFE4B79319A}"/>
          </ac:inkMkLst>
        </pc:inkChg>
        <pc:inkChg chg="add">
          <ac:chgData name="Weifeng Xu" userId="e7aed605-a3dd-4d5a-a692-a87037af107b" providerId="ADAL" clId="{51BD2A79-80D4-433F-A732-2B17722F1121}" dt="2022-11-21T14:38:00.971" v="9867" actId="9405"/>
          <ac:inkMkLst>
            <pc:docMk/>
            <pc:sldMk cId="2685611999" sldId="283"/>
            <ac:inkMk id="15" creationId="{54A43157-9A56-8B72-7D2B-C2C962894639}"/>
          </ac:inkMkLst>
        </pc:inkChg>
        <pc:inkChg chg="add">
          <ac:chgData name="Weifeng Xu" userId="e7aed605-a3dd-4d5a-a692-a87037af107b" providerId="ADAL" clId="{51BD2A79-80D4-433F-A732-2B17722F1121}" dt="2022-11-21T14:38:03.513" v="9868" actId="9405"/>
          <ac:inkMkLst>
            <pc:docMk/>
            <pc:sldMk cId="2685611999" sldId="283"/>
            <ac:inkMk id="16" creationId="{8D9668EE-5EC1-A8CF-2FA3-3248B71012E3}"/>
          </ac:inkMkLst>
        </pc:inkChg>
        <pc:inkChg chg="add">
          <ac:chgData name="Weifeng Xu" userId="e7aed605-a3dd-4d5a-a692-a87037af107b" providerId="ADAL" clId="{51BD2A79-80D4-433F-A732-2B17722F1121}" dt="2022-11-21T14:40:06.972" v="9869" actId="9405"/>
          <ac:inkMkLst>
            <pc:docMk/>
            <pc:sldMk cId="2685611999" sldId="283"/>
            <ac:inkMk id="17" creationId="{FD4F5015-1041-B25F-A6EA-88CE3446ABC7}"/>
          </ac:inkMkLst>
        </pc:inkChg>
        <pc:cxnChg chg="del mod">
          <ac:chgData name="Weifeng Xu" userId="e7aed605-a3dd-4d5a-a692-a87037af107b" providerId="ADAL" clId="{51BD2A79-80D4-433F-A732-2B17722F1121}" dt="2021-11-19T19:45:28.846" v="4113" actId="478"/>
          <ac:cxnSpMkLst>
            <pc:docMk/>
            <pc:sldMk cId="2685611999" sldId="283"/>
            <ac:cxnSpMk id="28" creationId="{00000000-0000-0000-0000-000000000000}"/>
          </ac:cxnSpMkLst>
        </pc:cxnChg>
      </pc:sldChg>
      <pc:sldChg chg="addSp modSp mod">
        <pc:chgData name="Weifeng Xu" userId="e7aed605-a3dd-4d5a-a692-a87037af107b" providerId="ADAL" clId="{51BD2A79-80D4-433F-A732-2B17722F1121}" dt="2021-11-20T02:14:00.417" v="5581" actId="14100"/>
        <pc:sldMkLst>
          <pc:docMk/>
          <pc:sldMk cId="4217534348" sldId="284"/>
        </pc:sldMkLst>
        <pc:spChg chg="mod">
          <ac:chgData name="Weifeng Xu" userId="e7aed605-a3dd-4d5a-a692-a87037af107b" providerId="ADAL" clId="{51BD2A79-80D4-433F-A732-2B17722F1121}" dt="2021-11-20T02:10:10.147" v="5507" actId="6549"/>
          <ac:spMkLst>
            <pc:docMk/>
            <pc:sldMk cId="4217534348" sldId="284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0T02:11:04.094" v="5511" actId="208"/>
          <ac:spMkLst>
            <pc:docMk/>
            <pc:sldMk cId="4217534348" sldId="284"/>
            <ac:spMk id="33" creationId="{5070154F-967D-4503-896B-C5A6FEB54E59}"/>
          </ac:spMkLst>
        </pc:spChg>
        <pc:spChg chg="add mod">
          <ac:chgData name="Weifeng Xu" userId="e7aed605-a3dd-4d5a-a692-a87037af107b" providerId="ADAL" clId="{51BD2A79-80D4-433F-A732-2B17722F1121}" dt="2021-11-20T02:13:10.727" v="5577" actId="1076"/>
          <ac:spMkLst>
            <pc:docMk/>
            <pc:sldMk cId="4217534348" sldId="284"/>
            <ac:spMk id="35" creationId="{EE5E998F-07BD-438D-93BB-29F59F124E94}"/>
          </ac:spMkLst>
        </pc:spChg>
        <pc:spChg chg="mod">
          <ac:chgData name="Weifeng Xu" userId="e7aed605-a3dd-4d5a-a692-a87037af107b" providerId="ADAL" clId="{51BD2A79-80D4-433F-A732-2B17722F1121}" dt="2021-11-20T02:11:30.077" v="5512" actId="14100"/>
          <ac:spMkLst>
            <pc:docMk/>
            <pc:sldMk cId="4217534348" sldId="284"/>
            <ac:spMk id="43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0T02:13:14.788" v="5578" actId="404"/>
          <ac:spMkLst>
            <pc:docMk/>
            <pc:sldMk cId="4217534348" sldId="284"/>
            <ac:spMk id="44" creationId="{E603C5DC-40AF-4424-A82F-ABD237AD0D95}"/>
          </ac:spMkLst>
        </pc:spChg>
        <pc:cxnChg chg="add">
          <ac:chgData name="Weifeng Xu" userId="e7aed605-a3dd-4d5a-a692-a87037af107b" providerId="ADAL" clId="{51BD2A79-80D4-433F-A732-2B17722F1121}" dt="2021-11-20T02:13:26.435" v="5579" actId="11529"/>
          <ac:cxnSpMkLst>
            <pc:docMk/>
            <pc:sldMk cId="4217534348" sldId="284"/>
            <ac:cxnSpMk id="17" creationId="{DBAECC2C-B1F1-4E0E-8F9E-659CD6E8CCF2}"/>
          </ac:cxnSpMkLst>
        </pc:cxnChg>
        <pc:cxnChg chg="add mod">
          <ac:chgData name="Weifeng Xu" userId="e7aed605-a3dd-4d5a-a692-a87037af107b" providerId="ADAL" clId="{51BD2A79-80D4-433F-A732-2B17722F1121}" dt="2021-11-20T02:14:00.417" v="5581" actId="14100"/>
          <ac:cxnSpMkLst>
            <pc:docMk/>
            <pc:sldMk cId="4217534348" sldId="284"/>
            <ac:cxnSpMk id="27" creationId="{59487FE7-355C-4763-978C-90DAB3F3293D}"/>
          </ac:cxnSpMkLst>
        </pc:cxnChg>
      </pc:sldChg>
      <pc:sldChg chg="ord">
        <pc:chgData name="Weifeng Xu" userId="e7aed605-a3dd-4d5a-a692-a87037af107b" providerId="ADAL" clId="{51BD2A79-80D4-433F-A732-2B17722F1121}" dt="2021-11-20T02:15:14.095" v="5585"/>
        <pc:sldMkLst>
          <pc:docMk/>
          <pc:sldMk cId="2046835620" sldId="285"/>
        </pc:sldMkLst>
      </pc:sldChg>
      <pc:sldChg chg="addSp delSp modSp mod">
        <pc:chgData name="Weifeng Xu" userId="e7aed605-a3dd-4d5a-a692-a87037af107b" providerId="ADAL" clId="{51BD2A79-80D4-433F-A732-2B17722F1121}" dt="2021-11-19T00:25:19.061" v="2985"/>
        <pc:sldMkLst>
          <pc:docMk/>
          <pc:sldMk cId="3100267971" sldId="286"/>
        </pc:sldMkLst>
        <pc:spChg chg="del">
          <ac:chgData name="Weifeng Xu" userId="e7aed605-a3dd-4d5a-a692-a87037af107b" providerId="ADAL" clId="{51BD2A79-80D4-433F-A732-2B17722F1121}" dt="2021-11-19T00:22:41.221" v="2945" actId="478"/>
          <ac:spMkLst>
            <pc:docMk/>
            <pc:sldMk cId="3100267971" sldId="286"/>
            <ac:spMk id="7" creationId="{00000000-0000-0000-0000-000000000000}"/>
          </ac:spMkLst>
        </pc:spChg>
        <pc:grpChg chg="del mod">
          <ac:chgData name="Weifeng Xu" userId="e7aed605-a3dd-4d5a-a692-a87037af107b" providerId="ADAL" clId="{51BD2A79-80D4-433F-A732-2B17722F1121}" dt="2021-11-19T00:22:30.983" v="2944" actId="478"/>
          <ac:grpSpMkLst>
            <pc:docMk/>
            <pc:sldMk cId="3100267971" sldId="286"/>
            <ac:grpSpMk id="9" creationId="{302D54BA-6399-49CD-9968-14131EB48F20}"/>
          </ac:grpSpMkLst>
        </pc:grpChg>
        <pc:grpChg chg="del mod">
          <ac:chgData name="Weifeng Xu" userId="e7aed605-a3dd-4d5a-a692-a87037af107b" providerId="ADAL" clId="{51BD2A79-80D4-433F-A732-2B17722F1121}" dt="2021-11-19T00:22:29.536" v="2943" actId="478"/>
          <ac:grpSpMkLst>
            <pc:docMk/>
            <pc:sldMk cId="3100267971" sldId="286"/>
            <ac:grpSpMk id="13" creationId="{71F0956D-23A9-4D34-894C-35261E2F7ADA}"/>
          </ac:grpSpMkLst>
        </pc:grpChg>
        <pc:grpChg chg="mod">
          <ac:chgData name="Weifeng Xu" userId="e7aed605-a3dd-4d5a-a692-a87037af107b" providerId="ADAL" clId="{51BD2A79-80D4-433F-A732-2B17722F1121}" dt="2021-11-02T15:32:14.641" v="29"/>
          <ac:grpSpMkLst>
            <pc:docMk/>
            <pc:sldMk cId="3100267971" sldId="286"/>
            <ac:grpSpMk id="19" creationId="{73D29608-73B5-44B9-BE0C-A3F0302F3CC5}"/>
          </ac:grpSpMkLst>
        </pc:grpChg>
        <pc:grpChg chg="add del mod">
          <ac:chgData name="Weifeng Xu" userId="e7aed605-a3dd-4d5a-a692-a87037af107b" providerId="ADAL" clId="{51BD2A79-80D4-433F-A732-2B17722F1121}" dt="2021-11-19T00:24:44.189" v="2975"/>
          <ac:grpSpMkLst>
            <pc:docMk/>
            <pc:sldMk cId="3100267971" sldId="286"/>
            <ac:grpSpMk id="19" creationId="{8D9C349B-890C-4C7F-A728-CF22ECCAFDCE}"/>
          </ac:grpSpMkLst>
        </pc:grpChg>
        <pc:grpChg chg="del mod">
          <ac:chgData name="Weifeng Xu" userId="e7aed605-a3dd-4d5a-a692-a87037af107b" providerId="ADAL" clId="{51BD2A79-80D4-433F-A732-2B17722F1121}" dt="2021-11-02T15:32:41.999" v="46"/>
          <ac:grpSpMkLst>
            <pc:docMk/>
            <pc:sldMk cId="3100267971" sldId="286"/>
            <ac:grpSpMk id="24" creationId="{1472DA76-C24C-4AFE-A005-D169D2CE61C6}"/>
          </ac:grpSpMkLst>
        </pc:grpChg>
        <pc:grpChg chg="del mod">
          <ac:chgData name="Weifeng Xu" userId="e7aed605-a3dd-4d5a-a692-a87037af107b" providerId="ADAL" clId="{51BD2A79-80D4-433F-A732-2B17722F1121}" dt="2021-11-02T15:32:45.154" v="51"/>
          <ac:grpSpMkLst>
            <pc:docMk/>
            <pc:sldMk cId="3100267971" sldId="286"/>
            <ac:grpSpMk id="33" creationId="{694FCD89-0ED9-4773-A623-C961D62BAD58}"/>
          </ac:grpSpMkLst>
        </pc:grpChg>
        <pc:grpChg chg="del mod">
          <ac:chgData name="Weifeng Xu" userId="e7aed605-a3dd-4d5a-a692-a87037af107b" providerId="ADAL" clId="{51BD2A79-80D4-433F-A732-2B17722F1121}" dt="2021-11-02T15:32:49.043" v="54"/>
          <ac:grpSpMkLst>
            <pc:docMk/>
            <pc:sldMk cId="3100267971" sldId="286"/>
            <ac:grpSpMk id="38" creationId="{70340F07-1B30-47AD-8AF0-F28C780FE0F2}"/>
          </ac:grpSpMkLst>
        </pc:grpChg>
        <pc:grpChg chg="mod">
          <ac:chgData name="Weifeng Xu" userId="e7aed605-a3dd-4d5a-a692-a87037af107b" providerId="ADAL" clId="{51BD2A79-80D4-433F-A732-2B17722F1121}" dt="2021-11-02T15:32:49.043" v="54"/>
          <ac:grpSpMkLst>
            <pc:docMk/>
            <pc:sldMk cId="3100267971" sldId="286"/>
            <ac:grpSpMk id="41" creationId="{A851F1D1-3ADC-4B5F-9516-11405E41623F}"/>
          </ac:grpSpMkLst>
        </pc:grpChg>
        <pc:grpChg chg="add del mod">
          <ac:chgData name="Weifeng Xu" userId="e7aed605-a3dd-4d5a-a692-a87037af107b" providerId="ADAL" clId="{51BD2A79-80D4-433F-A732-2B17722F1121}" dt="2021-11-19T00:24:43.149" v="2970"/>
          <ac:grpSpMkLst>
            <pc:docMk/>
            <pc:sldMk cId="3100267971" sldId="286"/>
            <ac:grpSpMk id="43" creationId="{4927A36D-E0A5-4735-8A89-7B5CD0295DF7}"/>
          </ac:grpSpMkLst>
        </pc:grpChg>
        <pc:grpChg chg="mod">
          <ac:chgData name="Weifeng Xu" userId="e7aed605-a3dd-4d5a-a692-a87037af107b" providerId="ADAL" clId="{51BD2A79-80D4-433F-A732-2B17722F1121}" dt="2021-11-19T00:25:02.884" v="2981"/>
          <ac:grpSpMkLst>
            <pc:docMk/>
            <pc:sldMk cId="3100267971" sldId="286"/>
            <ac:grpSpMk id="50" creationId="{7FA168DC-BF11-4E8A-B687-DE8B88A809FD}"/>
          </ac:grpSpMkLst>
        </pc:grpChg>
        <pc:grpChg chg="mod">
          <ac:chgData name="Weifeng Xu" userId="e7aed605-a3dd-4d5a-a692-a87037af107b" providerId="ADAL" clId="{51BD2A79-80D4-433F-A732-2B17722F1121}" dt="2021-11-19T00:25:19.061" v="2985"/>
          <ac:grpSpMkLst>
            <pc:docMk/>
            <pc:sldMk cId="3100267971" sldId="286"/>
            <ac:grpSpMk id="54" creationId="{FCE9B6BE-5E2A-454E-955D-1C41B1F1AEB9}"/>
          </ac:grpSpMkLst>
        </pc:grpChg>
        <pc:inkChg chg="add mod">
          <ac:chgData name="Weifeng Xu" userId="e7aed605-a3dd-4d5a-a692-a87037af107b" providerId="ADAL" clId="{51BD2A79-80D4-433F-A732-2B17722F1121}" dt="2021-11-02T15:29:48.613" v="16"/>
          <ac:inkMkLst>
            <pc:docMk/>
            <pc:sldMk cId="3100267971" sldId="286"/>
            <ac:inkMk id="3" creationId="{3FAAEDC7-CCF0-4D2E-AA8D-BB927A61C412}"/>
          </ac:inkMkLst>
        </pc:inkChg>
        <pc:inkChg chg="add mod">
          <ac:chgData name="Weifeng Xu" userId="e7aed605-a3dd-4d5a-a692-a87037af107b" providerId="ADAL" clId="{51BD2A79-80D4-433F-A732-2B17722F1121}" dt="2021-11-02T15:29:48.613" v="16"/>
          <ac:inkMkLst>
            <pc:docMk/>
            <pc:sldMk cId="3100267971" sldId="286"/>
            <ac:inkMk id="6" creationId="{82D705F2-A448-405F-8ACB-65C0CF2EC281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0" creationId="{A5D1A757-2411-4347-8E7B-1BDC7A6ABD2C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1" creationId="{79AF26DE-4A18-493C-8E85-B48E7173BD48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2" creationId="{3C439289-2C40-4ED0-8DCD-053C8934EBB9}"/>
          </ac:inkMkLst>
        </pc:inkChg>
        <pc:inkChg chg="add del">
          <ac:chgData name="Weifeng Xu" userId="e7aed605-a3dd-4d5a-a692-a87037af107b" providerId="ADAL" clId="{51BD2A79-80D4-433F-A732-2B17722F1121}" dt="2021-11-02T15:31:43.642" v="22" actId="9405"/>
          <ac:inkMkLst>
            <pc:docMk/>
            <pc:sldMk cId="3100267971" sldId="286"/>
            <ac:inkMk id="14" creationId="{4738EB37-751F-469A-BF60-2AF0BBAA8A13}"/>
          </ac:inkMkLst>
        </pc:inkChg>
        <pc:inkChg chg="add del">
          <ac:chgData name="Weifeng Xu" userId="e7aed605-a3dd-4d5a-a692-a87037af107b" providerId="ADAL" clId="{51BD2A79-80D4-433F-A732-2B17722F1121}" dt="2021-11-19T00:23:01.414" v="2947" actId="9405"/>
          <ac:inkMkLst>
            <pc:docMk/>
            <pc:sldMk cId="3100267971" sldId="286"/>
            <ac:inkMk id="14" creationId="{7EB67273-5421-46F3-BD87-3F981C7A481F}"/>
          </ac:inkMkLst>
        </pc:inkChg>
        <pc:inkChg chg="add del mod">
          <ac:chgData name="Weifeng Xu" userId="e7aed605-a3dd-4d5a-a692-a87037af107b" providerId="ADAL" clId="{51BD2A79-80D4-433F-A732-2B17722F1121}" dt="2021-11-02T15:32:16.297" v="32" actId="9405"/>
          <ac:inkMkLst>
            <pc:docMk/>
            <pc:sldMk cId="3100267971" sldId="286"/>
            <ac:inkMk id="15" creationId="{1BEF57CD-8405-45F6-BA57-BC3DE2E25EF7}"/>
          </ac:inkMkLst>
        </pc:inkChg>
        <pc:inkChg chg="add del">
          <ac:chgData name="Weifeng Xu" userId="e7aed605-a3dd-4d5a-a692-a87037af107b" providerId="ADAL" clId="{51BD2A79-80D4-433F-A732-2B17722F1121}" dt="2021-11-19T00:23:15.317" v="2949" actId="9405"/>
          <ac:inkMkLst>
            <pc:docMk/>
            <pc:sldMk cId="3100267971" sldId="286"/>
            <ac:inkMk id="15" creationId="{6D1039FB-0182-49B5-96DC-E0DC02F56B5C}"/>
          </ac:inkMkLst>
        </pc:inkChg>
        <pc:inkChg chg="add del">
          <ac:chgData name="Weifeng Xu" userId="e7aed605-a3dd-4d5a-a692-a87037af107b" providerId="ADAL" clId="{51BD2A79-80D4-433F-A732-2B17722F1121}" dt="2021-11-19T00:24:45.205" v="2977" actId="9405"/>
          <ac:inkMkLst>
            <pc:docMk/>
            <pc:sldMk cId="3100267971" sldId="286"/>
            <ac:inkMk id="16" creationId="{AAC7603E-F5F2-427F-AA51-7565AA7F2C5F}"/>
          </ac:inkMkLst>
        </pc:inkChg>
        <pc:inkChg chg="add del mod">
          <ac:chgData name="Weifeng Xu" userId="e7aed605-a3dd-4d5a-a692-a87037af107b" providerId="ADAL" clId="{51BD2A79-80D4-433F-A732-2B17722F1121}" dt="2021-11-02T15:32:15.976" v="31" actId="9405"/>
          <ac:inkMkLst>
            <pc:docMk/>
            <pc:sldMk cId="3100267971" sldId="286"/>
            <ac:inkMk id="16" creationId="{B0D8E5DA-47E2-4DC4-9DA6-6EE623615B44}"/>
          </ac:inkMkLst>
        </pc:inkChg>
        <pc:inkChg chg="add del mod">
          <ac:chgData name="Weifeng Xu" userId="e7aed605-a3dd-4d5a-a692-a87037af107b" providerId="ADAL" clId="{51BD2A79-80D4-433F-A732-2B17722F1121}" dt="2021-11-19T00:24:44.564" v="2976" actId="9405"/>
          <ac:inkMkLst>
            <pc:docMk/>
            <pc:sldMk cId="3100267971" sldId="286"/>
            <ac:inkMk id="17" creationId="{C112BBFB-8CF0-412A-908E-7D893F7B879F}"/>
          </ac:inkMkLst>
        </pc:inkChg>
        <pc:inkChg chg="add del mod">
          <ac:chgData name="Weifeng Xu" userId="e7aed605-a3dd-4d5a-a692-a87037af107b" providerId="ADAL" clId="{51BD2A79-80D4-433F-A732-2B17722F1121}" dt="2021-11-02T15:32:15.601" v="30" actId="9405"/>
          <ac:inkMkLst>
            <pc:docMk/>
            <pc:sldMk cId="3100267971" sldId="286"/>
            <ac:inkMk id="17" creationId="{E6B6E346-B509-4441-8857-3AF270EEA791}"/>
          </ac:inkMkLst>
        </pc:inkChg>
        <pc:inkChg chg="add del mod">
          <ac:chgData name="Weifeng Xu" userId="e7aed605-a3dd-4d5a-a692-a87037af107b" providerId="ADAL" clId="{51BD2A79-80D4-433F-A732-2B17722F1121}" dt="2021-11-19T00:24:44.189" v="2975"/>
          <ac:inkMkLst>
            <pc:docMk/>
            <pc:sldMk cId="3100267971" sldId="286"/>
            <ac:inkMk id="18" creationId="{AFF889D3-B2CE-4406-BD7E-1419AF5363AE}"/>
          </ac:inkMkLst>
        </pc:inkChg>
        <pc:inkChg chg="add del mod">
          <ac:chgData name="Weifeng Xu" userId="e7aed605-a3dd-4d5a-a692-a87037af107b" providerId="ADAL" clId="{51BD2A79-80D4-433F-A732-2B17722F1121}" dt="2021-11-02T15:32:14.641" v="29"/>
          <ac:inkMkLst>
            <pc:docMk/>
            <pc:sldMk cId="3100267971" sldId="286"/>
            <ac:inkMk id="18" creationId="{D9C4145C-44C8-4C7D-A56C-E6814B882009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0" creationId="{EB670808-35E4-47CE-98DB-49C8B41E9C1D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1" creationId="{79F215A7-CF3C-4AFF-9905-328E3203FA4B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2" creationId="{AEA9914C-BCE6-4831-A77F-03BAE81E51D3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3" creationId="{7CE90FF1-4AC0-4B1C-8B54-D0068539D3DF}"/>
          </ac:inkMkLst>
        </pc:inkChg>
        <pc:inkChg chg="add del">
          <ac:chgData name="Weifeng Xu" userId="e7aed605-a3dd-4d5a-a692-a87037af107b" providerId="ADAL" clId="{51BD2A79-80D4-433F-A732-2B17722F1121}" dt="2021-11-19T00:24:43.764" v="2973" actId="9405"/>
          <ac:inkMkLst>
            <pc:docMk/>
            <pc:sldMk cId="3100267971" sldId="286"/>
            <ac:inkMk id="24" creationId="{748E475F-3147-44EC-BB82-6AB2BF4E6AE6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5" creationId="{862BAADB-58E3-48BE-B5AC-BB00769A52B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6" creationId="{AF76FEB1-A1ED-447C-A309-5888394A9ABA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7" creationId="{6A255A72-2E00-4542-ACBF-862D2C8A4A9E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8" creationId="{21978CB5-21E9-4A89-939A-5215A1CBDA5D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9" creationId="{2816B53F-7DC2-4749-9939-3D00446D1FD8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0" creationId="{084AC84F-F0A7-415C-AC3A-0547BDD52472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1" creationId="{B92948F3-BF56-4455-8416-7F3F4E93535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2" creationId="{7D5860C9-70B7-480F-9175-6AC80A300A89}"/>
          </ac:inkMkLst>
        </pc:inkChg>
        <pc:inkChg chg="add del mod">
          <ac:chgData name="Weifeng Xu" userId="e7aed605-a3dd-4d5a-a692-a87037af107b" providerId="ADAL" clId="{51BD2A79-80D4-433F-A732-2B17722F1121}" dt="2021-11-19T00:24:43.524" v="2972" actId="9405"/>
          <ac:inkMkLst>
            <pc:docMk/>
            <pc:sldMk cId="3100267971" sldId="286"/>
            <ac:inkMk id="33" creationId="{F495EC6C-E62A-4994-A474-D3ED68C0EE35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4" creationId="{10D20B11-276B-4471-9EFC-A2EA62817222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5" creationId="{5781D39B-F71C-464D-ADC6-89A9F8D6FBF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6" creationId="{8B79927F-301B-4163-9623-D9CECBBF1D2F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7" creationId="{C9C0D2C4-E4F1-4ADB-A036-0F2EBBDE8B89}"/>
          </ac:inkMkLst>
        </pc:inkChg>
        <pc:inkChg chg="add del mod">
          <ac:chgData name="Weifeng Xu" userId="e7aed605-a3dd-4d5a-a692-a87037af107b" providerId="ADAL" clId="{51BD2A79-80D4-433F-A732-2B17722F1121}" dt="2021-11-19T00:24:43.308" v="2971" actId="9405"/>
          <ac:inkMkLst>
            <pc:docMk/>
            <pc:sldMk cId="3100267971" sldId="286"/>
            <ac:inkMk id="38" creationId="{F90F7B47-6BAD-4C1D-A92B-2317BA47EAF5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9" creationId="{0B7D127A-A831-4928-8665-F81D65CE3473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40" creationId="{5A85BA83-1621-47A5-941F-669574FEA381}"/>
          </ac:inkMkLst>
        </pc:inkChg>
        <pc:inkChg chg="add del mod">
          <ac:chgData name="Weifeng Xu" userId="e7aed605-a3dd-4d5a-a692-a87037af107b" providerId="ADAL" clId="{51BD2A79-80D4-433F-A732-2B17722F1121}" dt="2021-11-19T00:24:43.149" v="2970"/>
          <ac:inkMkLst>
            <pc:docMk/>
            <pc:sldMk cId="3100267971" sldId="286"/>
            <ac:inkMk id="42" creationId="{9A0BBD1B-155C-4435-99AE-02E2841BD4AF}"/>
          </ac:inkMkLst>
        </pc:inkChg>
        <pc:inkChg chg="add del">
          <ac:chgData name="Weifeng Xu" userId="e7aed605-a3dd-4d5a-a692-a87037af107b" providerId="ADAL" clId="{51BD2A79-80D4-433F-A732-2B17722F1121}" dt="2021-11-19T00:24:42.828" v="2968" actId="9405"/>
          <ac:inkMkLst>
            <pc:docMk/>
            <pc:sldMk cId="3100267971" sldId="286"/>
            <ac:inkMk id="44" creationId="{88914547-11D7-46AD-AEB6-76FF99BAE10E}"/>
          </ac:inkMkLst>
        </pc:inkChg>
        <pc:inkChg chg="add del">
          <ac:chgData name="Weifeng Xu" userId="e7aed605-a3dd-4d5a-a692-a87037af107b" providerId="ADAL" clId="{51BD2A79-80D4-433F-A732-2B17722F1121}" dt="2021-11-19T00:24:42.468" v="2967" actId="9405"/>
          <ac:inkMkLst>
            <pc:docMk/>
            <pc:sldMk cId="3100267971" sldId="286"/>
            <ac:inkMk id="45" creationId="{2A0B8E74-1160-4621-913F-64EF46E493D5}"/>
          </ac:inkMkLst>
        </pc:inkChg>
        <pc:inkChg chg="add del">
          <ac:chgData name="Weifeng Xu" userId="e7aed605-a3dd-4d5a-a692-a87037af107b" providerId="ADAL" clId="{51BD2A79-80D4-433F-A732-2B17722F1121}" dt="2021-11-19T00:24:42.117" v="2966" actId="9405"/>
          <ac:inkMkLst>
            <pc:docMk/>
            <pc:sldMk cId="3100267971" sldId="286"/>
            <ac:inkMk id="46" creationId="{526E6190-88A8-4655-9A49-2353FF196154}"/>
          </ac:inkMkLst>
        </pc:inkChg>
        <pc:inkChg chg="add">
          <ac:chgData name="Weifeng Xu" userId="e7aed605-a3dd-4d5a-a692-a87037af107b" providerId="ADAL" clId="{51BD2A79-80D4-433F-A732-2B17722F1121}" dt="2021-11-19T00:24:54.270" v="2978" actId="9405"/>
          <ac:inkMkLst>
            <pc:docMk/>
            <pc:sldMk cId="3100267971" sldId="286"/>
            <ac:inkMk id="47" creationId="{53FFE371-EACC-4C86-BEA5-4443029D5950}"/>
          </ac:inkMkLst>
        </pc:inkChg>
        <pc:inkChg chg="add mod">
          <ac:chgData name="Weifeng Xu" userId="e7aed605-a3dd-4d5a-a692-a87037af107b" providerId="ADAL" clId="{51BD2A79-80D4-433F-A732-2B17722F1121}" dt="2021-11-19T00:25:02.884" v="2981"/>
          <ac:inkMkLst>
            <pc:docMk/>
            <pc:sldMk cId="3100267971" sldId="286"/>
            <ac:inkMk id="48" creationId="{DAF3739D-5575-4012-97A5-4CB2BC24990A}"/>
          </ac:inkMkLst>
        </pc:inkChg>
        <pc:inkChg chg="add mod">
          <ac:chgData name="Weifeng Xu" userId="e7aed605-a3dd-4d5a-a692-a87037af107b" providerId="ADAL" clId="{51BD2A79-80D4-433F-A732-2B17722F1121}" dt="2021-11-19T00:25:02.884" v="2981"/>
          <ac:inkMkLst>
            <pc:docMk/>
            <pc:sldMk cId="3100267971" sldId="286"/>
            <ac:inkMk id="49" creationId="{8F80DE60-E2EE-4D50-B9ED-1B838AA034B9}"/>
          </ac:inkMkLst>
        </pc:inkChg>
        <pc:inkChg chg="add">
          <ac:chgData name="Weifeng Xu" userId="e7aed605-a3dd-4d5a-a692-a87037af107b" providerId="ADAL" clId="{51BD2A79-80D4-433F-A732-2B17722F1121}" dt="2021-11-19T00:25:12.302" v="2982" actId="9405"/>
          <ac:inkMkLst>
            <pc:docMk/>
            <pc:sldMk cId="3100267971" sldId="286"/>
            <ac:inkMk id="51" creationId="{7280F5B7-987B-496E-A1F1-94EE5712C50F}"/>
          </ac:inkMkLst>
        </pc:inkChg>
        <pc:inkChg chg="add mod">
          <ac:chgData name="Weifeng Xu" userId="e7aed605-a3dd-4d5a-a692-a87037af107b" providerId="ADAL" clId="{51BD2A79-80D4-433F-A732-2B17722F1121}" dt="2021-11-19T00:25:19.061" v="2985"/>
          <ac:inkMkLst>
            <pc:docMk/>
            <pc:sldMk cId="3100267971" sldId="286"/>
            <ac:inkMk id="52" creationId="{791C0F4C-5DD1-437E-9D9C-373A41FDE990}"/>
          </ac:inkMkLst>
        </pc:inkChg>
        <pc:inkChg chg="add mod">
          <ac:chgData name="Weifeng Xu" userId="e7aed605-a3dd-4d5a-a692-a87037af107b" providerId="ADAL" clId="{51BD2A79-80D4-433F-A732-2B17722F1121}" dt="2021-11-19T00:25:19.061" v="2985"/>
          <ac:inkMkLst>
            <pc:docMk/>
            <pc:sldMk cId="3100267971" sldId="286"/>
            <ac:inkMk id="53" creationId="{2A69DA46-99C5-4282-BB81-03A445203F89}"/>
          </ac:inkMkLst>
        </pc:inkChg>
      </pc:sldChg>
      <pc:sldChg chg="addSp delSp modSp mod">
        <pc:chgData name="Weifeng Xu" userId="e7aed605-a3dd-4d5a-a692-a87037af107b" providerId="ADAL" clId="{51BD2A79-80D4-433F-A732-2B17722F1121}" dt="2021-11-30T23:42:58.333" v="9032" actId="20577"/>
        <pc:sldMkLst>
          <pc:docMk/>
          <pc:sldMk cId="2166721562" sldId="287"/>
        </pc:sldMkLst>
        <pc:spChg chg="mod">
          <ac:chgData name="Weifeng Xu" userId="e7aed605-a3dd-4d5a-a692-a87037af107b" providerId="ADAL" clId="{51BD2A79-80D4-433F-A732-2B17722F1121}" dt="2021-11-30T23:42:58.333" v="9032" actId="20577"/>
          <ac:spMkLst>
            <pc:docMk/>
            <pc:sldMk cId="2166721562" sldId="287"/>
            <ac:spMk id="2" creationId="{00000000-0000-0000-0000-000000000000}"/>
          </ac:spMkLst>
        </pc:spChg>
        <pc:spChg chg="del">
          <ac:chgData name="Weifeng Xu" userId="e7aed605-a3dd-4d5a-a692-a87037af107b" providerId="ADAL" clId="{51BD2A79-80D4-433F-A732-2B17722F1121}" dt="2021-11-19T00:35:55.581" v="2999" actId="478"/>
          <ac:spMkLst>
            <pc:docMk/>
            <pc:sldMk cId="2166721562" sldId="287"/>
            <ac:spMk id="4" creationId="{00000000-0000-0000-0000-000000000000}"/>
          </ac:spMkLst>
        </pc:spChg>
        <pc:spChg chg="del">
          <ac:chgData name="Weifeng Xu" userId="e7aed605-a3dd-4d5a-a692-a87037af107b" providerId="ADAL" clId="{51BD2A79-80D4-433F-A732-2B17722F1121}" dt="2021-11-19T00:35:44.942" v="2994" actId="478"/>
          <ac:spMkLst>
            <pc:docMk/>
            <pc:sldMk cId="2166721562" sldId="287"/>
            <ac:spMk id="5" creationId="{00000000-0000-0000-0000-000000000000}"/>
          </ac:spMkLst>
        </pc:spChg>
        <pc:grpChg chg="mod">
          <ac:chgData name="Weifeng Xu" userId="e7aed605-a3dd-4d5a-a692-a87037af107b" providerId="ADAL" clId="{51BD2A79-80D4-433F-A732-2B17722F1121}" dt="2021-11-19T00:36:15.749" v="3003"/>
          <ac:grpSpMkLst>
            <pc:docMk/>
            <pc:sldMk cId="2166721562" sldId="287"/>
            <ac:grpSpMk id="9" creationId="{47F1F0B7-C77B-4106-8F89-C086ED1D6EC3}"/>
          </ac:grpSpMkLst>
        </pc:grpChg>
        <pc:grpChg chg="mod">
          <ac:chgData name="Weifeng Xu" userId="e7aed605-a3dd-4d5a-a692-a87037af107b" providerId="ADAL" clId="{51BD2A79-80D4-433F-A732-2B17722F1121}" dt="2021-11-19T00:36:27.414" v="3009"/>
          <ac:grpSpMkLst>
            <pc:docMk/>
            <pc:sldMk cId="2166721562" sldId="287"/>
            <ac:grpSpMk id="13" creationId="{19A16D77-9E67-4F16-A261-9C225DC73D22}"/>
          </ac:grpSpMkLst>
        </pc:grpChg>
        <pc:grpChg chg="mod">
          <ac:chgData name="Weifeng Xu" userId="e7aed605-a3dd-4d5a-a692-a87037af107b" providerId="ADAL" clId="{51BD2A79-80D4-433F-A732-2B17722F1121}" dt="2021-11-19T00:36:31.813" v="3012"/>
          <ac:grpSpMkLst>
            <pc:docMk/>
            <pc:sldMk cId="2166721562" sldId="287"/>
            <ac:grpSpMk id="16" creationId="{E9C0C3DA-C41F-4099-8E2F-2C462A6106FD}"/>
          </ac:grpSpMkLst>
        </pc:grpChg>
        <pc:picChg chg="add del">
          <ac:chgData name="Weifeng Xu" userId="e7aed605-a3dd-4d5a-a692-a87037af107b" providerId="ADAL" clId="{51BD2A79-80D4-433F-A732-2B17722F1121}" dt="2021-11-19T00:35:52.215" v="2998" actId="478"/>
          <ac:picMkLst>
            <pc:docMk/>
            <pc:sldMk cId="2166721562" sldId="287"/>
            <ac:picMk id="3" creationId="{00000000-0000-0000-0000-000000000000}"/>
          </ac:picMkLst>
        </pc:picChg>
        <pc:inkChg chg="add">
          <ac:chgData name="Weifeng Xu" userId="e7aed605-a3dd-4d5a-a692-a87037af107b" providerId="ADAL" clId="{51BD2A79-80D4-433F-A732-2B17722F1121}" dt="2021-11-19T00:36:10.649" v="3000" actId="9405"/>
          <ac:inkMkLst>
            <pc:docMk/>
            <pc:sldMk cId="2166721562" sldId="287"/>
            <ac:inkMk id="6" creationId="{D7CCB635-BD4C-4587-9E48-61DB0D48989B}"/>
          </ac:inkMkLst>
        </pc:inkChg>
        <pc:inkChg chg="add mod">
          <ac:chgData name="Weifeng Xu" userId="e7aed605-a3dd-4d5a-a692-a87037af107b" providerId="ADAL" clId="{51BD2A79-80D4-433F-A732-2B17722F1121}" dt="2021-11-19T00:36:15.749" v="3003"/>
          <ac:inkMkLst>
            <pc:docMk/>
            <pc:sldMk cId="2166721562" sldId="287"/>
            <ac:inkMk id="7" creationId="{892B43E5-D404-4394-B6E5-080EB036717F}"/>
          </ac:inkMkLst>
        </pc:inkChg>
        <pc:inkChg chg="add mod">
          <ac:chgData name="Weifeng Xu" userId="e7aed605-a3dd-4d5a-a692-a87037af107b" providerId="ADAL" clId="{51BD2A79-80D4-433F-A732-2B17722F1121}" dt="2021-11-19T00:36:15.749" v="3003"/>
          <ac:inkMkLst>
            <pc:docMk/>
            <pc:sldMk cId="2166721562" sldId="287"/>
            <ac:inkMk id="8" creationId="{F3120A0E-17D7-49D7-B7F3-131892EE13D0}"/>
          </ac:inkMkLst>
        </pc:inkChg>
        <pc:inkChg chg="add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0" creationId="{199E8F23-7E76-41F7-8566-75800F79A927}"/>
          </ac:inkMkLst>
        </pc:inkChg>
        <pc:inkChg chg="add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1" creationId="{5433CAD7-3125-410E-96C3-7BB564582750}"/>
          </ac:inkMkLst>
        </pc:inkChg>
        <pc:inkChg chg="add del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2" creationId="{101919BA-69ED-4FF4-B18E-2099181AB5C1}"/>
          </ac:inkMkLst>
        </pc:inkChg>
        <pc:inkChg chg="add mod">
          <ac:chgData name="Weifeng Xu" userId="e7aed605-a3dd-4d5a-a692-a87037af107b" providerId="ADAL" clId="{51BD2A79-80D4-433F-A732-2B17722F1121}" dt="2021-11-19T00:36:31.813" v="3012"/>
          <ac:inkMkLst>
            <pc:docMk/>
            <pc:sldMk cId="2166721562" sldId="287"/>
            <ac:inkMk id="14" creationId="{FF4A445B-5DCC-47AE-AD9D-2990EA5C2779}"/>
          </ac:inkMkLst>
        </pc:inkChg>
        <pc:inkChg chg="add mod">
          <ac:chgData name="Weifeng Xu" userId="e7aed605-a3dd-4d5a-a692-a87037af107b" providerId="ADAL" clId="{51BD2A79-80D4-433F-A732-2B17722F1121}" dt="2021-11-19T00:36:31.813" v="3012"/>
          <ac:inkMkLst>
            <pc:docMk/>
            <pc:sldMk cId="2166721562" sldId="287"/>
            <ac:inkMk id="15" creationId="{D9393DE4-6666-44E1-8A3C-B6BEB6BC7938}"/>
          </ac:inkMkLst>
        </pc:inkChg>
      </pc:sldChg>
      <pc:sldChg chg="modSp mod">
        <pc:chgData name="Weifeng Xu" userId="e7aed605-a3dd-4d5a-a692-a87037af107b" providerId="ADAL" clId="{51BD2A79-80D4-433F-A732-2B17722F1121}" dt="2021-11-16T04:15:10.283" v="1773" actId="6549"/>
        <pc:sldMkLst>
          <pc:docMk/>
          <pc:sldMk cId="1994611351" sldId="288"/>
        </pc:sldMkLst>
        <pc:spChg chg="mod">
          <ac:chgData name="Weifeng Xu" userId="e7aed605-a3dd-4d5a-a692-a87037af107b" providerId="ADAL" clId="{51BD2A79-80D4-433F-A732-2B17722F1121}" dt="2021-11-16T04:15:10.283" v="1773" actId="6549"/>
          <ac:spMkLst>
            <pc:docMk/>
            <pc:sldMk cId="1994611351" sldId="288"/>
            <ac:spMk id="2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1-11-16T04:15:17.090" v="1776" actId="20577"/>
        <pc:sldMkLst>
          <pc:docMk/>
          <pc:sldMk cId="2594424334" sldId="289"/>
        </pc:sldMkLst>
        <pc:spChg chg="mod">
          <ac:chgData name="Weifeng Xu" userId="e7aed605-a3dd-4d5a-a692-a87037af107b" providerId="ADAL" clId="{51BD2A79-80D4-433F-A732-2B17722F1121}" dt="2021-11-16T04:15:17.090" v="1776" actId="20577"/>
          <ac:spMkLst>
            <pc:docMk/>
            <pc:sldMk cId="2594424334" sldId="289"/>
            <ac:spMk id="2" creationId="{00000000-0000-0000-0000-000000000000}"/>
          </ac:spMkLst>
        </pc:spChg>
        <pc:picChg chg="mod">
          <ac:chgData name="Weifeng Xu" userId="e7aed605-a3dd-4d5a-a692-a87037af107b" providerId="ADAL" clId="{51BD2A79-80D4-433F-A732-2B17722F1121}" dt="2021-11-14T01:09:50.668" v="515" actId="1076"/>
          <ac:picMkLst>
            <pc:docMk/>
            <pc:sldMk cId="2594424334" sldId="289"/>
            <ac:picMk id="3" creationId="{00000000-0000-0000-0000-000000000000}"/>
          </ac:picMkLst>
        </pc:picChg>
        <pc:picChg chg="add del mod">
          <ac:chgData name="Weifeng Xu" userId="e7aed605-a3dd-4d5a-a692-a87037af107b" providerId="ADAL" clId="{51BD2A79-80D4-433F-A732-2B17722F1121}" dt="2021-11-14T01:09:52.752" v="516" actId="21"/>
          <ac:picMkLst>
            <pc:docMk/>
            <pc:sldMk cId="2594424334" sldId="289"/>
            <ac:picMk id="5" creationId="{2CFF3431-04F3-445C-97C4-FF8EF3CD3148}"/>
          </ac:picMkLst>
        </pc:picChg>
      </pc:sldChg>
      <pc:sldChg chg="addSp modSp mod">
        <pc:chgData name="Weifeng Xu" userId="e7aed605-a3dd-4d5a-a692-a87037af107b" providerId="ADAL" clId="{51BD2A79-80D4-433F-A732-2B17722F1121}" dt="2021-11-16T04:15:23.281" v="1779" actId="20577"/>
        <pc:sldMkLst>
          <pc:docMk/>
          <pc:sldMk cId="3121959192" sldId="290"/>
        </pc:sldMkLst>
        <pc:spChg chg="mod">
          <ac:chgData name="Weifeng Xu" userId="e7aed605-a3dd-4d5a-a692-a87037af107b" providerId="ADAL" clId="{51BD2A79-80D4-433F-A732-2B17722F1121}" dt="2021-11-16T04:15:23.281" v="1779" actId="20577"/>
          <ac:spMkLst>
            <pc:docMk/>
            <pc:sldMk cId="3121959192" sldId="290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4:00:25.443" v="1530" actId="20577"/>
          <ac:spMkLst>
            <pc:docMk/>
            <pc:sldMk cId="3121959192" sldId="290"/>
            <ac:spMk id="4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5T19:37:53.282" v="1604" actId="20577"/>
          <ac:spMkLst>
            <pc:docMk/>
            <pc:sldMk cId="3121959192" sldId="290"/>
            <ac:spMk id="5" creationId="{46DC0859-82DE-4A10-8CC2-5B9684199107}"/>
          </ac:spMkLst>
        </pc:spChg>
        <pc:spChg chg="add mod">
          <ac:chgData name="Weifeng Xu" userId="e7aed605-a3dd-4d5a-a692-a87037af107b" providerId="ADAL" clId="{51BD2A79-80D4-433F-A732-2B17722F1121}" dt="2021-11-14T01:12:15.531" v="586" actId="108"/>
          <ac:spMkLst>
            <pc:docMk/>
            <pc:sldMk cId="3121959192" sldId="290"/>
            <ac:spMk id="11" creationId="{EB873BB0-F3FD-4D6B-81BD-83FBDD481AC9}"/>
          </ac:spMkLst>
        </pc:spChg>
        <pc:picChg chg="mod">
          <ac:chgData name="Weifeng Xu" userId="e7aed605-a3dd-4d5a-a692-a87037af107b" providerId="ADAL" clId="{51BD2A79-80D4-433F-A732-2B17722F1121}" dt="2021-11-14T01:11:09.747" v="525" actId="1076"/>
          <ac:picMkLst>
            <pc:docMk/>
            <pc:sldMk cId="3121959192" sldId="290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4T01:11:09.747" v="525" actId="1076"/>
          <ac:picMkLst>
            <pc:docMk/>
            <pc:sldMk cId="3121959192" sldId="290"/>
            <ac:picMk id="6" creationId="{FD6140CA-B1AD-47D5-BAC9-B47425E7C022}"/>
          </ac:picMkLst>
        </pc:picChg>
        <pc:cxnChg chg="add mod">
          <ac:chgData name="Weifeng Xu" userId="e7aed605-a3dd-4d5a-a692-a87037af107b" providerId="ADAL" clId="{51BD2A79-80D4-433F-A732-2B17722F1121}" dt="2021-11-14T01:11:21.031" v="529" actId="14100"/>
          <ac:cxnSpMkLst>
            <pc:docMk/>
            <pc:sldMk cId="3121959192" sldId="290"/>
            <ac:cxnSpMk id="8" creationId="{E0D86EFB-6E49-4F3D-9822-CFF33D1C783A}"/>
          </ac:cxnSpMkLst>
        </pc:cxnChg>
      </pc:sldChg>
      <pc:sldChg chg="modSp mod">
        <pc:chgData name="Weifeng Xu" userId="e7aed605-a3dd-4d5a-a692-a87037af107b" providerId="ADAL" clId="{51BD2A79-80D4-433F-A732-2B17722F1121}" dt="2022-04-26T02:09:50.962" v="9252" actId="20577"/>
        <pc:sldMkLst>
          <pc:docMk/>
          <pc:sldMk cId="1778141131" sldId="291"/>
        </pc:sldMkLst>
        <pc:spChg chg="mod">
          <ac:chgData name="Weifeng Xu" userId="e7aed605-a3dd-4d5a-a692-a87037af107b" providerId="ADAL" clId="{51BD2A79-80D4-433F-A732-2B17722F1121}" dt="2021-11-21T15:43:13.543" v="7123" actId="20577"/>
          <ac:spMkLst>
            <pc:docMk/>
            <pc:sldMk cId="1778141131" sldId="291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2-04-26T02:09:50.962" v="9252" actId="20577"/>
          <ac:spMkLst>
            <pc:docMk/>
            <pc:sldMk cId="1778141131" sldId="291"/>
            <ac:spMk id="3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2-11-15T13:33:35.745" v="9263" actId="1076"/>
        <pc:sldMkLst>
          <pc:docMk/>
          <pc:sldMk cId="1521722421" sldId="295"/>
        </pc:sldMkLst>
        <pc:spChg chg="add mod">
          <ac:chgData name="Weifeng Xu" userId="e7aed605-a3dd-4d5a-a692-a87037af107b" providerId="ADAL" clId="{51BD2A79-80D4-433F-A732-2B17722F1121}" dt="2021-11-18T15:30:38.499" v="2181" actId="6549"/>
          <ac:spMkLst>
            <pc:docMk/>
            <pc:sldMk cId="1521722421" sldId="295"/>
            <ac:spMk id="2" creationId="{DA8DCC15-4919-4F3D-BD93-DB467CD770BC}"/>
          </ac:spMkLst>
        </pc:spChg>
        <pc:spChg chg="mod">
          <ac:chgData name="Weifeng Xu" userId="e7aed605-a3dd-4d5a-a692-a87037af107b" providerId="ADAL" clId="{51BD2A79-80D4-433F-A732-2B17722F1121}" dt="2021-11-18T15:29:57.260" v="2167" actId="20577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6:06.689" v="1719" actId="1076"/>
          <ac:spMkLst>
            <pc:docMk/>
            <pc:sldMk cId="1521722421" sldId="295"/>
            <ac:spMk id="10" creationId="{F792FFCF-1741-4B2B-A2E7-5F8E3FC9741D}"/>
          </ac:spMkLst>
        </pc:spChg>
        <pc:spChg chg="add del mod">
          <ac:chgData name="Weifeng Xu" userId="e7aed605-a3dd-4d5a-a692-a87037af107b" providerId="ADAL" clId="{51BD2A79-80D4-433F-A732-2B17722F1121}" dt="2021-11-18T14:12:50.881" v="2029" actId="478"/>
          <ac:spMkLst>
            <pc:docMk/>
            <pc:sldMk cId="1521722421" sldId="295"/>
            <ac:spMk id="11" creationId="{07B03380-94C4-49B9-A212-E3CD2DDB8335}"/>
          </ac:spMkLst>
        </pc:spChg>
        <pc:picChg chg="mod">
          <ac:chgData name="Weifeng Xu" userId="e7aed605-a3dd-4d5a-a692-a87037af107b" providerId="ADAL" clId="{51BD2A79-80D4-433F-A732-2B17722F1121}" dt="2021-11-15T19:40:52.092" v="1644" actId="1035"/>
          <ac:picMkLst>
            <pc:docMk/>
            <pc:sldMk cId="1521722421" sldId="295"/>
            <ac:picMk id="3" creationId="{00000000-0000-0000-0000-000000000000}"/>
          </ac:picMkLst>
        </pc:picChg>
        <pc:picChg chg="mod">
          <ac:chgData name="Weifeng Xu" userId="e7aed605-a3dd-4d5a-a692-a87037af107b" providerId="ADAL" clId="{51BD2A79-80D4-433F-A732-2B17722F1121}" dt="2021-11-15T19:40:52.092" v="1644" actId="1035"/>
          <ac:picMkLst>
            <pc:docMk/>
            <pc:sldMk cId="1521722421" sldId="295"/>
            <ac:picMk id="8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2-11-15T13:33:35.745" v="9263" actId="1076"/>
          <ac:picMkLst>
            <pc:docMk/>
            <pc:sldMk cId="1521722421" sldId="295"/>
            <ac:picMk id="1026" creationId="{C25971FC-DAC9-0B88-44DF-482E81A251F8}"/>
          </ac:picMkLst>
        </pc:picChg>
      </pc:sldChg>
      <pc:sldChg chg="addSp delSp modSp new mod modClrScheme chgLayout">
        <pc:chgData name="Weifeng Xu" userId="e7aed605-a3dd-4d5a-a692-a87037af107b" providerId="ADAL" clId="{51BD2A79-80D4-433F-A732-2B17722F1121}" dt="2021-11-14T00:46:53.925" v="511" actId="14100"/>
        <pc:sldMkLst>
          <pc:docMk/>
          <pc:sldMk cId="3214848709" sldId="297"/>
        </pc:sldMkLst>
        <pc:spChg chg="del">
          <ac:chgData name="Weifeng Xu" userId="e7aed605-a3dd-4d5a-a692-a87037af107b" providerId="ADAL" clId="{51BD2A79-80D4-433F-A732-2B17722F1121}" dt="2021-11-14T00:45:34.657" v="498" actId="700"/>
          <ac:spMkLst>
            <pc:docMk/>
            <pc:sldMk cId="3214848709" sldId="297"/>
            <ac:spMk id="2" creationId="{909288DF-3FD8-4856-A551-1243B9882377}"/>
          </ac:spMkLst>
        </pc:spChg>
        <pc:picChg chg="add mod">
          <ac:chgData name="Weifeng Xu" userId="e7aed605-a3dd-4d5a-a692-a87037af107b" providerId="ADAL" clId="{51BD2A79-80D4-433F-A732-2B17722F1121}" dt="2021-11-14T00:46:53.925" v="511" actId="14100"/>
          <ac:picMkLst>
            <pc:docMk/>
            <pc:sldMk cId="3214848709" sldId="297"/>
            <ac:picMk id="4" creationId="{EF937508-AC11-4D65-ABFC-F1D753E49C10}"/>
          </ac:picMkLst>
        </pc:picChg>
        <pc:picChg chg="add mod">
          <ac:chgData name="Weifeng Xu" userId="e7aed605-a3dd-4d5a-a692-a87037af107b" providerId="ADAL" clId="{51BD2A79-80D4-433F-A732-2B17722F1121}" dt="2021-11-14T00:46:48.234" v="510" actId="1076"/>
          <ac:picMkLst>
            <pc:docMk/>
            <pc:sldMk cId="3214848709" sldId="297"/>
            <ac:picMk id="6" creationId="{79B0E311-F663-4940-B573-9775E21DE0F8}"/>
          </ac:picMkLst>
        </pc:picChg>
      </pc:sldChg>
      <pc:sldChg chg="addSp modSp new mod modNotesTx">
        <pc:chgData name="Weifeng Xu" userId="e7aed605-a3dd-4d5a-a692-a87037af107b" providerId="ADAL" clId="{51BD2A79-80D4-433F-A732-2B17722F1121}" dt="2021-11-15T19:38:46.493" v="1625"/>
        <pc:sldMkLst>
          <pc:docMk/>
          <pc:sldMk cId="838942532" sldId="298"/>
        </pc:sldMkLst>
        <pc:spChg chg="mod">
          <ac:chgData name="Weifeng Xu" userId="e7aed605-a3dd-4d5a-a692-a87037af107b" providerId="ADAL" clId="{51BD2A79-80D4-433F-A732-2B17722F1121}" dt="2021-11-15T19:38:19.659" v="1624" actId="20577"/>
          <ac:spMkLst>
            <pc:docMk/>
            <pc:sldMk cId="838942532" sldId="298"/>
            <ac:spMk id="2" creationId="{1DEE7DB2-6068-4BFF-92DB-BA1AE7C4714C}"/>
          </ac:spMkLst>
        </pc:spChg>
        <pc:picChg chg="add mod">
          <ac:chgData name="Weifeng Xu" userId="e7aed605-a3dd-4d5a-a692-a87037af107b" providerId="ADAL" clId="{51BD2A79-80D4-433F-A732-2B17722F1121}" dt="2021-11-14T01:27:55.941" v="602" actId="1440"/>
          <ac:picMkLst>
            <pc:docMk/>
            <pc:sldMk cId="838942532" sldId="298"/>
            <ac:picMk id="4" creationId="{E96077FD-B274-4BA9-827A-68AFAB6092BD}"/>
          </ac:picMkLst>
        </pc:picChg>
      </pc:sldChg>
      <pc:sldChg chg="modSp new del mod modNotesTx">
        <pc:chgData name="Weifeng Xu" userId="e7aed605-a3dd-4d5a-a692-a87037af107b" providerId="ADAL" clId="{51BD2A79-80D4-433F-A732-2B17722F1121}" dt="2021-11-16T04:18:33.687" v="1920" actId="47"/>
        <pc:sldMkLst>
          <pc:docMk/>
          <pc:sldMk cId="1867610848" sldId="299"/>
        </pc:sldMkLst>
        <pc:spChg chg="mod">
          <ac:chgData name="Weifeng Xu" userId="e7aed605-a3dd-4d5a-a692-a87037af107b" providerId="ADAL" clId="{51BD2A79-80D4-433F-A732-2B17722F1121}" dt="2021-11-15T04:07:25.625" v="1214" actId="20577"/>
          <ac:spMkLst>
            <pc:docMk/>
            <pc:sldMk cId="1867610848" sldId="299"/>
            <ac:spMk id="2" creationId="{113829AC-AFF3-4953-A0CD-DF2FAEA37425}"/>
          </ac:spMkLst>
        </pc:spChg>
      </pc:sldChg>
      <pc:sldChg chg="addSp delSp modSp new mod modClrScheme chgLayout">
        <pc:chgData name="Weifeng Xu" userId="e7aed605-a3dd-4d5a-a692-a87037af107b" providerId="ADAL" clId="{51BD2A79-80D4-433F-A732-2B17722F1121}" dt="2021-11-21T01:32:34.625" v="6128" actId="20577"/>
        <pc:sldMkLst>
          <pc:docMk/>
          <pc:sldMk cId="563126584" sldId="300"/>
        </pc:sldMkLst>
        <pc:spChg chg="del">
          <ac:chgData name="Weifeng Xu" userId="e7aed605-a3dd-4d5a-a692-a87037af107b" providerId="ADAL" clId="{51BD2A79-80D4-433F-A732-2B17722F1121}" dt="2021-11-14T01:26:07.695" v="593" actId="700"/>
          <ac:spMkLst>
            <pc:docMk/>
            <pc:sldMk cId="563126584" sldId="300"/>
            <ac:spMk id="2" creationId="{EE35E807-2FD0-452D-8A72-1DB88A07FD89}"/>
          </ac:spMkLst>
        </pc:spChg>
        <pc:spChg chg="add mod">
          <ac:chgData name="Weifeng Xu" userId="e7aed605-a3dd-4d5a-a692-a87037af107b" providerId="ADAL" clId="{51BD2A79-80D4-433F-A732-2B17722F1121}" dt="2021-11-21T01:32:34.625" v="6128" actId="20577"/>
          <ac:spMkLst>
            <pc:docMk/>
            <pc:sldMk cId="563126584" sldId="300"/>
            <ac:spMk id="3" creationId="{479CAE16-FF47-46D8-B4B0-B38D0019F471}"/>
          </ac:spMkLst>
        </pc:spChg>
        <pc:picChg chg="add mod">
          <ac:chgData name="Weifeng Xu" userId="e7aed605-a3dd-4d5a-a692-a87037af107b" providerId="ADAL" clId="{51BD2A79-80D4-433F-A732-2B17722F1121}" dt="2021-11-14T01:26:22.383" v="597" actId="1076"/>
          <ac:picMkLst>
            <pc:docMk/>
            <pc:sldMk cId="563126584" sldId="300"/>
            <ac:picMk id="4" creationId="{57D11206-701D-43DC-AB00-5CBB586F2E12}"/>
          </ac:picMkLst>
        </pc:picChg>
      </pc:sldChg>
      <pc:sldChg chg="addSp modSp new mod">
        <pc:chgData name="Weifeng Xu" userId="e7aed605-a3dd-4d5a-a692-a87037af107b" providerId="ADAL" clId="{51BD2A79-80D4-433F-A732-2B17722F1121}" dt="2021-11-21T01:33:37.073" v="6171" actId="20577"/>
        <pc:sldMkLst>
          <pc:docMk/>
          <pc:sldMk cId="2021678317" sldId="301"/>
        </pc:sldMkLst>
        <pc:spChg chg="add mod">
          <ac:chgData name="Weifeng Xu" userId="e7aed605-a3dd-4d5a-a692-a87037af107b" providerId="ADAL" clId="{51BD2A79-80D4-433F-A732-2B17722F1121}" dt="2021-11-20T03:36:14.608" v="5797" actId="1076"/>
          <ac:spMkLst>
            <pc:docMk/>
            <pc:sldMk cId="2021678317" sldId="301"/>
            <ac:spMk id="4" creationId="{8FF4D959-247D-4B4F-B78D-21ABB639C83B}"/>
          </ac:spMkLst>
        </pc:spChg>
        <pc:spChg chg="add mod">
          <ac:chgData name="Weifeng Xu" userId="e7aed605-a3dd-4d5a-a692-a87037af107b" providerId="ADAL" clId="{51BD2A79-80D4-433F-A732-2B17722F1121}" dt="2021-11-20T03:36:12.530" v="5796" actId="1076"/>
          <ac:spMkLst>
            <pc:docMk/>
            <pc:sldMk cId="2021678317" sldId="301"/>
            <ac:spMk id="5" creationId="{055C3E21-E3C2-446A-BD6B-33AC013AF39A}"/>
          </ac:spMkLst>
        </pc:spChg>
        <pc:spChg chg="add mod">
          <ac:chgData name="Weifeng Xu" userId="e7aed605-a3dd-4d5a-a692-a87037af107b" providerId="ADAL" clId="{51BD2A79-80D4-433F-A732-2B17722F1121}" dt="2021-11-21T01:33:37.073" v="6171" actId="20577"/>
          <ac:spMkLst>
            <pc:docMk/>
            <pc:sldMk cId="2021678317" sldId="301"/>
            <ac:spMk id="6" creationId="{F671E526-A9F5-49E6-9D68-78A029D760A2}"/>
          </ac:spMkLst>
        </pc:spChg>
        <pc:picChg chg="add mod">
          <ac:chgData name="Weifeng Xu" userId="e7aed605-a3dd-4d5a-a692-a87037af107b" providerId="ADAL" clId="{51BD2A79-80D4-433F-A732-2B17722F1121}" dt="2021-11-14T05:23:44.088" v="618" actId="1076"/>
          <ac:picMkLst>
            <pc:docMk/>
            <pc:sldMk cId="2021678317" sldId="301"/>
            <ac:picMk id="3" creationId="{D0CCE579-C241-4042-A221-039630FA04B8}"/>
          </ac:picMkLst>
        </pc:picChg>
        <pc:picChg chg="add mod">
          <ac:chgData name="Weifeng Xu" userId="e7aed605-a3dd-4d5a-a692-a87037af107b" providerId="ADAL" clId="{51BD2A79-80D4-433F-A732-2B17722F1121}" dt="2021-11-14T05:27:00.510" v="621" actId="1440"/>
          <ac:picMkLst>
            <pc:docMk/>
            <pc:sldMk cId="2021678317" sldId="301"/>
            <ac:picMk id="7" creationId="{CE91571E-28E0-4A7B-8BC2-D7192B149931}"/>
          </ac:picMkLst>
        </pc:picChg>
      </pc:sldChg>
      <pc:sldChg chg="addSp modSp new mod modClrScheme chgLayout modNotesTx">
        <pc:chgData name="Weifeng Xu" userId="e7aed605-a3dd-4d5a-a692-a87037af107b" providerId="ADAL" clId="{51BD2A79-80D4-433F-A732-2B17722F1121}" dt="2021-11-23T00:55:31.571" v="8132" actId="20577"/>
        <pc:sldMkLst>
          <pc:docMk/>
          <pc:sldMk cId="2158940431" sldId="302"/>
        </pc:sldMkLst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2" creationId="{6EE15770-67D5-46FF-984C-36E61A1440B9}"/>
          </ac:spMkLst>
        </pc:spChg>
        <pc:spChg chg="add mod">
          <ac:chgData name="Weifeng Xu" userId="e7aed605-a3dd-4d5a-a692-a87037af107b" providerId="ADAL" clId="{51BD2A79-80D4-433F-A732-2B17722F1121}" dt="2021-11-23T00:55:31.571" v="8132" actId="20577"/>
          <ac:spMkLst>
            <pc:docMk/>
            <pc:sldMk cId="2158940431" sldId="302"/>
            <ac:spMk id="4" creationId="{09AC027E-104E-468F-B2BB-A9807F8C5F02}"/>
          </ac:spMkLst>
        </pc:spChg>
        <pc:spChg chg="add mod ord">
          <ac:chgData name="Weifeng Xu" userId="e7aed605-a3dd-4d5a-a692-a87037af107b" providerId="ADAL" clId="{51BD2A79-80D4-433F-A732-2B17722F1121}" dt="2021-11-19T02:06:54.886" v="3215" actId="14100"/>
          <ac:spMkLst>
            <pc:docMk/>
            <pc:sldMk cId="2158940431" sldId="302"/>
            <ac:spMk id="5" creationId="{31EFCDCF-D9AC-4A38-A4C6-FD773ACCA773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6" creationId="{7014671F-62B2-4224-B0BE-D9106BAE6D25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7" creationId="{9BA0F168-4635-46B2-9735-C29120FCCCE4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8" creationId="{8A9C2ED6-5CE8-484A-AFE2-7BB9C0269A03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9" creationId="{220E8A4F-111C-40DE-8EDF-AA09D70FA29A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10" creationId="{57E70D7E-8E96-4222-AFCD-CCCF6D512DEB}"/>
          </ac:spMkLst>
        </pc:spChg>
        <pc:spChg chg="add mod">
          <ac:chgData name="Weifeng Xu" userId="e7aed605-a3dd-4d5a-a692-a87037af107b" providerId="ADAL" clId="{51BD2A79-80D4-433F-A732-2B17722F1121}" dt="2021-11-21T04:07:32.208" v="6449" actId="208"/>
          <ac:spMkLst>
            <pc:docMk/>
            <pc:sldMk cId="2158940431" sldId="302"/>
            <ac:spMk id="11" creationId="{B902306B-BE9B-44D9-AA56-C5F224188059}"/>
          </ac:spMkLst>
        </pc:spChg>
        <pc:spChg chg="add mod">
          <ac:chgData name="Weifeng Xu" userId="e7aed605-a3dd-4d5a-a692-a87037af107b" providerId="ADAL" clId="{51BD2A79-80D4-433F-A732-2B17722F1121}" dt="2021-11-21T04:07:57.913" v="6610" actId="14100"/>
          <ac:spMkLst>
            <pc:docMk/>
            <pc:sldMk cId="2158940431" sldId="302"/>
            <ac:spMk id="12" creationId="{1DF2FBE9-A7D5-4C1C-A845-5F8B33D4BB27}"/>
          </ac:spMkLst>
        </pc:spChg>
        <pc:picChg chg="add mod">
          <ac:chgData name="Weifeng Xu" userId="e7aed605-a3dd-4d5a-a692-a87037af107b" providerId="ADAL" clId="{51BD2A79-80D4-433F-A732-2B17722F1121}" dt="2021-11-21T04:06:56.431" v="6415" actId="1036"/>
          <ac:picMkLst>
            <pc:docMk/>
            <pc:sldMk cId="2158940431" sldId="302"/>
            <ac:picMk id="3" creationId="{82F8894E-CD5D-460D-85E5-BF9AFA7A62FC}"/>
          </ac:picMkLst>
        </pc:picChg>
      </pc:sldChg>
      <pc:sldChg chg="addSp delSp modSp add mod">
        <pc:chgData name="Weifeng Xu" userId="e7aed605-a3dd-4d5a-a692-a87037af107b" providerId="ADAL" clId="{51BD2A79-80D4-433F-A732-2B17722F1121}" dt="2021-11-19T00:58:57.534" v="3050" actId="1076"/>
        <pc:sldMkLst>
          <pc:docMk/>
          <pc:sldMk cId="470045632" sldId="303"/>
        </pc:sldMkLst>
        <pc:spChg chg="add mod">
          <ac:chgData name="Weifeng Xu" userId="e7aed605-a3dd-4d5a-a692-a87037af107b" providerId="ADAL" clId="{51BD2A79-80D4-433F-A732-2B17722F1121}" dt="2021-11-19T00:48:02.317" v="3017" actId="1076"/>
          <ac:spMkLst>
            <pc:docMk/>
            <pc:sldMk cId="470045632" sldId="303"/>
            <ac:spMk id="29" creationId="{22F3B983-C4C8-4048-8472-8D46B32E447E}"/>
          </ac:spMkLst>
        </pc:spChg>
        <pc:spChg chg="del">
          <ac:chgData name="Weifeng Xu" userId="e7aed605-a3dd-4d5a-a692-a87037af107b" providerId="ADAL" clId="{51BD2A79-80D4-433F-A732-2B17722F1121}" dt="2021-11-14T03:05:53.463" v="617" actId="478"/>
          <ac:spMkLst>
            <pc:docMk/>
            <pc:sldMk cId="470045632" sldId="303"/>
            <ac:spMk id="29" creationId="{2CADCF7F-F760-4E8D-BD17-D77BDB04936A}"/>
          </ac:spMkLst>
        </pc:spChg>
        <pc:spChg chg="add mod">
          <ac:chgData name="Weifeng Xu" userId="e7aed605-a3dd-4d5a-a692-a87037af107b" providerId="ADAL" clId="{51BD2A79-80D4-433F-A732-2B17722F1121}" dt="2021-11-19T00:58:57.534" v="3050" actId="1076"/>
          <ac:spMkLst>
            <pc:docMk/>
            <pc:sldMk cId="470045632" sldId="303"/>
            <ac:spMk id="30" creationId="{3F718F10-F7F6-4E2F-9C8B-4069E60ED9B3}"/>
          </ac:spMkLst>
        </pc:spChg>
      </pc:sldChg>
      <pc:sldChg chg="addSp modSp new mod">
        <pc:chgData name="Weifeng Xu" userId="e7aed605-a3dd-4d5a-a692-a87037af107b" providerId="ADAL" clId="{51BD2A79-80D4-433F-A732-2B17722F1121}" dt="2021-11-14T05:28:04.491" v="625" actId="1440"/>
        <pc:sldMkLst>
          <pc:docMk/>
          <pc:sldMk cId="2261970344" sldId="304"/>
        </pc:sldMkLst>
        <pc:picChg chg="add mod">
          <ac:chgData name="Weifeng Xu" userId="e7aed605-a3dd-4d5a-a692-a87037af107b" providerId="ADAL" clId="{51BD2A79-80D4-433F-A732-2B17722F1121}" dt="2021-11-14T05:28:04.491" v="625" actId="1440"/>
          <ac:picMkLst>
            <pc:docMk/>
            <pc:sldMk cId="2261970344" sldId="304"/>
            <ac:picMk id="3" creationId="{9090EB30-AB67-4B18-BC83-05E2A2EC0BC7}"/>
          </ac:picMkLst>
        </pc:picChg>
      </pc:sldChg>
      <pc:sldChg chg="addSp delSp modSp new mod modClrScheme chgLayout modNotesTx">
        <pc:chgData name="Weifeng Xu" userId="e7aed605-a3dd-4d5a-a692-a87037af107b" providerId="ADAL" clId="{51BD2A79-80D4-433F-A732-2B17722F1121}" dt="2022-04-20T15:25:03.133" v="9129" actId="20577"/>
        <pc:sldMkLst>
          <pc:docMk/>
          <pc:sldMk cId="3895156002" sldId="305"/>
        </pc:sldMkLst>
        <pc:spChg chg="add del mod ord">
          <ac:chgData name="Weifeng Xu" userId="e7aed605-a3dd-4d5a-a692-a87037af107b" providerId="ADAL" clId="{51BD2A79-80D4-433F-A732-2B17722F1121}" dt="2021-11-16T04:16:40.752" v="1793" actId="478"/>
          <ac:spMkLst>
            <pc:docMk/>
            <pc:sldMk cId="3895156002" sldId="305"/>
            <ac:spMk id="8" creationId="{CEF0221B-9B9D-49A5-9BF4-025B26F194FF}"/>
          </ac:spMkLst>
        </pc:spChg>
        <pc:spChg chg="add mod">
          <ac:chgData name="Weifeng Xu" userId="e7aed605-a3dd-4d5a-a692-a87037af107b" providerId="ADAL" clId="{51BD2A79-80D4-433F-A732-2B17722F1121}" dt="2021-11-18T15:54:12.166" v="2781" actId="1076"/>
          <ac:spMkLst>
            <pc:docMk/>
            <pc:sldMk cId="3895156002" sldId="305"/>
            <ac:spMk id="8" creationId="{FA9A301E-7B22-4106-8F90-159306FBCFF0}"/>
          </ac:spMkLst>
        </pc:spChg>
        <pc:spChg chg="add mod">
          <ac:chgData name="Weifeng Xu" userId="e7aed605-a3dd-4d5a-a692-a87037af107b" providerId="ADAL" clId="{51BD2A79-80D4-433F-A732-2B17722F1121}" dt="2022-04-20T15:25:03.133" v="9129" actId="20577"/>
          <ac:spMkLst>
            <pc:docMk/>
            <pc:sldMk cId="3895156002" sldId="305"/>
            <ac:spMk id="9" creationId="{5318E396-4397-4799-88BB-3F8B58760B2C}"/>
          </ac:spMkLst>
        </pc:spChg>
        <pc:picChg chg="add mod">
          <ac:chgData name="Weifeng Xu" userId="e7aed605-a3dd-4d5a-a692-a87037af107b" providerId="ADAL" clId="{51BD2A79-80D4-433F-A732-2B17722F1121}" dt="2021-11-16T04:14:04.948" v="1767" actId="1076"/>
          <ac:picMkLst>
            <pc:docMk/>
            <pc:sldMk cId="3895156002" sldId="305"/>
            <ac:picMk id="3" creationId="{B66BBE68-EA6D-4C31-898C-3DC0120E4A90}"/>
          </ac:picMkLst>
        </pc:picChg>
        <pc:picChg chg="add del mod">
          <ac:chgData name="Weifeng Xu" userId="e7aed605-a3dd-4d5a-a692-a87037af107b" providerId="ADAL" clId="{51BD2A79-80D4-433F-A732-2B17722F1121}" dt="2021-11-14T17:02:12.784" v="636" actId="478"/>
          <ac:picMkLst>
            <pc:docMk/>
            <pc:sldMk cId="3895156002" sldId="305"/>
            <ac:picMk id="5" creationId="{E51D548E-DC8A-459E-8728-3FFDDE102D82}"/>
          </ac:picMkLst>
        </pc:picChg>
        <pc:picChg chg="add del mod">
          <ac:chgData name="Weifeng Xu" userId="e7aed605-a3dd-4d5a-a692-a87037af107b" providerId="ADAL" clId="{51BD2A79-80D4-433F-A732-2B17722F1121}" dt="2022-04-20T15:24:19.934" v="9123" actId="478"/>
          <ac:picMkLst>
            <pc:docMk/>
            <pc:sldMk cId="3895156002" sldId="305"/>
            <ac:picMk id="6" creationId="{CB9F5D02-E7F4-457A-9D68-86E735D93193}"/>
          </ac:picMkLst>
        </pc:picChg>
        <pc:picChg chg="add mod">
          <ac:chgData name="Weifeng Xu" userId="e7aed605-a3dd-4d5a-a692-a87037af107b" providerId="ADAL" clId="{51BD2A79-80D4-433F-A732-2B17722F1121}" dt="2021-11-16T04:14:04.948" v="1767" actId="1076"/>
          <ac:picMkLst>
            <pc:docMk/>
            <pc:sldMk cId="3895156002" sldId="305"/>
            <ac:picMk id="7" creationId="{75938BC2-0F1B-4507-BE96-3A2B83FDD7F8}"/>
          </ac:picMkLst>
        </pc:picChg>
        <pc:picChg chg="add mod">
          <ac:chgData name="Weifeng Xu" userId="e7aed605-a3dd-4d5a-a692-a87037af107b" providerId="ADAL" clId="{51BD2A79-80D4-433F-A732-2B17722F1121}" dt="2022-04-20T15:24:22.788" v="9125" actId="1076"/>
          <ac:picMkLst>
            <pc:docMk/>
            <pc:sldMk cId="3895156002" sldId="305"/>
            <ac:picMk id="10" creationId="{3F153908-EB29-43A5-AB51-DF6F88E70F14}"/>
          </ac:picMkLst>
        </pc:picChg>
        <pc:picChg chg="add del mod">
          <ac:chgData name="Weifeng Xu" userId="e7aed605-a3dd-4d5a-a692-a87037af107b" providerId="ADAL" clId="{51BD2A79-80D4-433F-A732-2B17722F1121}" dt="2021-11-18T15:53:17.767" v="2761" actId="478"/>
          <ac:picMkLst>
            <pc:docMk/>
            <pc:sldMk cId="3895156002" sldId="305"/>
            <ac:picMk id="1026" creationId="{4854D095-822F-4ECA-BA2A-760C8ADD7299}"/>
          </ac:picMkLst>
        </pc:picChg>
      </pc:sldChg>
      <pc:sldChg chg="addSp modSp new mod">
        <pc:chgData name="Weifeng Xu" userId="e7aed605-a3dd-4d5a-a692-a87037af107b" providerId="ADAL" clId="{51BD2A79-80D4-433F-A732-2B17722F1121}" dt="2022-04-20T15:21:45.145" v="9122" actId="1035"/>
        <pc:sldMkLst>
          <pc:docMk/>
          <pc:sldMk cId="93316492" sldId="306"/>
        </pc:sldMkLst>
        <pc:picChg chg="add mod">
          <ac:chgData name="Weifeng Xu" userId="e7aed605-a3dd-4d5a-a692-a87037af107b" providerId="ADAL" clId="{51BD2A79-80D4-433F-A732-2B17722F1121}" dt="2022-04-20T15:21:45.145" v="9122" actId="1035"/>
          <ac:picMkLst>
            <pc:docMk/>
            <pc:sldMk cId="93316492" sldId="306"/>
            <ac:picMk id="3" creationId="{5EF7B9FF-1987-4B80-8254-C8DF79C4A93E}"/>
          </ac:picMkLst>
        </pc:picChg>
      </pc:sldChg>
      <pc:sldChg chg="addSp delSp modSp new mod modClrScheme chgLayout modNotesTx">
        <pc:chgData name="Weifeng Xu" userId="e7aed605-a3dd-4d5a-a692-a87037af107b" providerId="ADAL" clId="{51BD2A79-80D4-433F-A732-2B17722F1121}" dt="2022-04-20T14:46:39.179" v="9087" actId="1076"/>
        <pc:sldMkLst>
          <pc:docMk/>
          <pc:sldMk cId="2079402077" sldId="307"/>
        </pc:sldMkLst>
        <pc:spChg chg="del">
          <ac:chgData name="Weifeng Xu" userId="e7aed605-a3dd-4d5a-a692-a87037af107b" providerId="ADAL" clId="{51BD2A79-80D4-433F-A732-2B17722F1121}" dt="2021-11-15T02:45:08.823" v="645" actId="700"/>
          <ac:spMkLst>
            <pc:docMk/>
            <pc:sldMk cId="2079402077" sldId="307"/>
            <ac:spMk id="2" creationId="{0591E186-4158-4026-BC79-EBC63B47F212}"/>
          </ac:spMkLst>
        </pc:spChg>
        <pc:spChg chg="del">
          <ac:chgData name="Weifeng Xu" userId="e7aed605-a3dd-4d5a-a692-a87037af107b" providerId="ADAL" clId="{51BD2A79-80D4-433F-A732-2B17722F1121}" dt="2021-11-15T02:45:08.823" v="645" actId="700"/>
          <ac:spMkLst>
            <pc:docMk/>
            <pc:sldMk cId="2079402077" sldId="307"/>
            <ac:spMk id="3" creationId="{41BD21F6-61B4-4C09-8E5D-A2434D3BC456}"/>
          </ac:spMkLst>
        </pc:spChg>
        <pc:spChg chg="add del mod">
          <ac:chgData name="Weifeng Xu" userId="e7aed605-a3dd-4d5a-a692-a87037af107b" providerId="ADAL" clId="{51BD2A79-80D4-433F-A732-2B17722F1121}" dt="2021-11-15T02:45:45.133" v="647"/>
          <ac:spMkLst>
            <pc:docMk/>
            <pc:sldMk cId="2079402077" sldId="307"/>
            <ac:spMk id="4" creationId="{22A1F007-C514-4F49-8B13-94E9E7900295}"/>
          </ac:spMkLst>
        </pc:spChg>
        <pc:spChg chg="add del mod">
          <ac:chgData name="Weifeng Xu" userId="e7aed605-a3dd-4d5a-a692-a87037af107b" providerId="ADAL" clId="{51BD2A79-80D4-433F-A732-2B17722F1121}" dt="2021-11-15T02:46:40.826" v="657" actId="478"/>
          <ac:spMkLst>
            <pc:docMk/>
            <pc:sldMk cId="2079402077" sldId="307"/>
            <ac:spMk id="6" creationId="{83928EDE-9EC1-4E4E-8784-A02A8AFB2BF2}"/>
          </ac:spMkLst>
        </pc:spChg>
        <pc:spChg chg="add mod ord">
          <ac:chgData name="Weifeng Xu" userId="e7aed605-a3dd-4d5a-a692-a87037af107b" providerId="ADAL" clId="{51BD2A79-80D4-433F-A732-2B17722F1121}" dt="2021-11-15T02:46:22.230" v="656" actId="108"/>
          <ac:spMkLst>
            <pc:docMk/>
            <pc:sldMk cId="2079402077" sldId="307"/>
            <ac:spMk id="7" creationId="{A17EF4D5-1B08-44B0-8717-8FCCA6A2FEE3}"/>
          </ac:spMkLst>
        </pc:spChg>
        <pc:spChg chg="add mod">
          <ac:chgData name="Weifeng Xu" userId="e7aed605-a3dd-4d5a-a692-a87037af107b" providerId="ADAL" clId="{51BD2A79-80D4-433F-A732-2B17722F1121}" dt="2021-11-15T03:10:28.349" v="868" actId="1076"/>
          <ac:spMkLst>
            <pc:docMk/>
            <pc:sldMk cId="2079402077" sldId="307"/>
            <ac:spMk id="12" creationId="{16227A98-2F4E-40C7-900B-E764A5BEBBE9}"/>
          </ac:spMkLst>
        </pc:spChg>
        <pc:spChg chg="add mod">
          <ac:chgData name="Weifeng Xu" userId="e7aed605-a3dd-4d5a-a692-a87037af107b" providerId="ADAL" clId="{51BD2A79-80D4-433F-A732-2B17722F1121}" dt="2021-11-15T03:11:25.344" v="882" actId="14100"/>
          <ac:spMkLst>
            <pc:docMk/>
            <pc:sldMk cId="2079402077" sldId="307"/>
            <ac:spMk id="16" creationId="{1DB38282-9D27-4395-8FC2-39919BC94155}"/>
          </ac:spMkLst>
        </pc:spChg>
        <pc:spChg chg="add mod">
          <ac:chgData name="Weifeng Xu" userId="e7aed605-a3dd-4d5a-a692-a87037af107b" providerId="ADAL" clId="{51BD2A79-80D4-433F-A732-2B17722F1121}" dt="2021-11-15T03:41:54.760" v="1207" actId="14100"/>
          <ac:spMkLst>
            <pc:docMk/>
            <pc:sldMk cId="2079402077" sldId="307"/>
            <ac:spMk id="17" creationId="{839389A9-14D1-4E69-B846-C184C7F83BA9}"/>
          </ac:spMkLst>
        </pc:spChg>
        <pc:picChg chg="add del mod">
          <ac:chgData name="Weifeng Xu" userId="e7aed605-a3dd-4d5a-a692-a87037af107b" providerId="ADAL" clId="{51BD2A79-80D4-433F-A732-2B17722F1121}" dt="2021-11-15T02:46:40.826" v="657" actId="478"/>
          <ac:picMkLst>
            <pc:docMk/>
            <pc:sldMk cId="2079402077" sldId="307"/>
            <ac:picMk id="5" creationId="{710C3E19-72BA-4E5E-AC3A-1C7A1102A423}"/>
          </ac:picMkLst>
        </pc:picChg>
        <pc:picChg chg="add del mod">
          <ac:chgData name="Weifeng Xu" userId="e7aed605-a3dd-4d5a-a692-a87037af107b" providerId="ADAL" clId="{51BD2A79-80D4-433F-A732-2B17722F1121}" dt="2021-11-15T02:48:07.129" v="662" actId="478"/>
          <ac:picMkLst>
            <pc:docMk/>
            <pc:sldMk cId="2079402077" sldId="307"/>
            <ac:picMk id="9" creationId="{6BF22F7F-9604-4C65-B8F7-0C6C1E9F7673}"/>
          </ac:picMkLst>
        </pc:picChg>
        <pc:picChg chg="add del mod">
          <ac:chgData name="Weifeng Xu" userId="e7aed605-a3dd-4d5a-a692-a87037af107b" providerId="ADAL" clId="{51BD2A79-80D4-433F-A732-2B17722F1121}" dt="2021-11-15T03:02:54.887" v="852" actId="478"/>
          <ac:picMkLst>
            <pc:docMk/>
            <pc:sldMk cId="2079402077" sldId="307"/>
            <ac:picMk id="11" creationId="{3664679B-ADAC-4CA6-85E0-ED65DABA8C75}"/>
          </ac:picMkLst>
        </pc:picChg>
        <pc:picChg chg="add mod">
          <ac:chgData name="Weifeng Xu" userId="e7aed605-a3dd-4d5a-a692-a87037af107b" providerId="ADAL" clId="{51BD2A79-80D4-433F-A732-2B17722F1121}" dt="2021-11-15T03:11:10.062" v="878" actId="1076"/>
          <ac:picMkLst>
            <pc:docMk/>
            <pc:sldMk cId="2079402077" sldId="307"/>
            <ac:picMk id="14" creationId="{5FDD1550-87FD-4EA5-B5FA-778EE866A1D9}"/>
          </ac:picMkLst>
        </pc:picChg>
        <pc:picChg chg="add mod">
          <ac:chgData name="Weifeng Xu" userId="e7aed605-a3dd-4d5a-a692-a87037af107b" providerId="ADAL" clId="{51BD2A79-80D4-433F-A732-2B17722F1121}" dt="2021-11-15T03:11:20.725" v="881" actId="1076"/>
          <ac:picMkLst>
            <pc:docMk/>
            <pc:sldMk cId="2079402077" sldId="307"/>
            <ac:picMk id="15" creationId="{9348B90D-EB29-4614-B2DA-6185390D9F51}"/>
          </ac:picMkLst>
        </pc:picChg>
        <pc:picChg chg="add del">
          <ac:chgData name="Weifeng Xu" userId="e7aed605-a3dd-4d5a-a692-a87037af107b" providerId="ADAL" clId="{51BD2A79-80D4-433F-A732-2B17722F1121}" dt="2022-04-20T14:46:25.525" v="9084"/>
          <ac:picMkLst>
            <pc:docMk/>
            <pc:sldMk cId="2079402077" sldId="307"/>
            <ac:picMk id="1026" creationId="{19D90AC2-3520-4AAC-A936-0B967AD9656F}"/>
          </ac:picMkLst>
        </pc:picChg>
        <pc:picChg chg="add mod">
          <ac:chgData name="Weifeng Xu" userId="e7aed605-a3dd-4d5a-a692-a87037af107b" providerId="ADAL" clId="{51BD2A79-80D4-433F-A732-2B17722F1121}" dt="2022-04-20T14:46:39.179" v="9087" actId="1076"/>
          <ac:picMkLst>
            <pc:docMk/>
            <pc:sldMk cId="2079402077" sldId="307"/>
            <ac:picMk id="1028" creationId="{2160534D-EEE1-4848-B95F-3A26BA3D85B8}"/>
          </ac:picMkLst>
        </pc:picChg>
        <pc:cxnChg chg="add mod">
          <ac:chgData name="Weifeng Xu" userId="e7aed605-a3dd-4d5a-a692-a87037af107b" providerId="ADAL" clId="{51BD2A79-80D4-433F-A732-2B17722F1121}" dt="2021-11-15T03:11:49.864" v="889" actId="14100"/>
          <ac:cxnSpMkLst>
            <pc:docMk/>
            <pc:sldMk cId="2079402077" sldId="307"/>
            <ac:cxnSpMk id="18" creationId="{EFD9A1FD-9860-4D3B-98AB-E101C3923A98}"/>
          </ac:cxnSpMkLst>
        </pc:cxnChg>
      </pc:sldChg>
      <pc:sldChg chg="addSp delSp modSp new mod modClrScheme chgLayout modNotesTx">
        <pc:chgData name="Weifeng Xu" userId="e7aed605-a3dd-4d5a-a692-a87037af107b" providerId="ADAL" clId="{51BD2A79-80D4-433F-A732-2B17722F1121}" dt="2021-11-18T14:29:53.567" v="2159" actId="313"/>
        <pc:sldMkLst>
          <pc:docMk/>
          <pc:sldMk cId="2309477511" sldId="308"/>
        </pc:sldMkLst>
        <pc:spChg chg="del">
          <ac:chgData name="Weifeng Xu" userId="e7aed605-a3dd-4d5a-a692-a87037af107b" providerId="ADAL" clId="{51BD2A79-80D4-433F-A732-2B17722F1121}" dt="2021-11-15T13:35:14.664" v="1283" actId="700"/>
          <ac:spMkLst>
            <pc:docMk/>
            <pc:sldMk cId="2309477511" sldId="308"/>
            <ac:spMk id="2" creationId="{213D1C25-3853-4A5F-B6B4-B060313B4B41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5" creationId="{DF158657-D444-42B3-8854-C3ED2D795B93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6" creationId="{346C6A6C-D652-47AF-8035-89118E7D8647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7" creationId="{2540F98F-42B8-46C6-936D-360813E6AE11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9" creationId="{29ECACC2-BCAF-4B51-A097-C75A21190676}"/>
          </ac:spMkLst>
        </pc:spChg>
        <pc:spChg chg="add mod">
          <ac:chgData name="Weifeng Xu" userId="e7aed605-a3dd-4d5a-a692-a87037af107b" providerId="ADAL" clId="{51BD2A79-80D4-433F-A732-2B17722F1121}" dt="2021-11-18T14:29:53.567" v="2159" actId="313"/>
          <ac:spMkLst>
            <pc:docMk/>
            <pc:sldMk cId="2309477511" sldId="308"/>
            <ac:spMk id="10" creationId="{5D8D24D4-CB38-40BE-9A5A-3D7D6C6B4F12}"/>
          </ac:spMkLst>
        </pc:spChg>
        <pc:picChg chg="add mod">
          <ac:chgData name="Weifeng Xu" userId="e7aed605-a3dd-4d5a-a692-a87037af107b" providerId="ADAL" clId="{51BD2A79-80D4-433F-A732-2B17722F1121}" dt="2021-11-15T13:54:52.306" v="1528" actId="1076"/>
          <ac:picMkLst>
            <pc:docMk/>
            <pc:sldMk cId="2309477511" sldId="308"/>
            <ac:picMk id="4" creationId="{035A32E6-3404-4D62-A808-32DA00BAECEF}"/>
          </ac:picMkLst>
        </pc:picChg>
        <pc:cxnChg chg="add mod">
          <ac:chgData name="Weifeng Xu" userId="e7aed605-a3dd-4d5a-a692-a87037af107b" providerId="ADAL" clId="{51BD2A79-80D4-433F-A732-2B17722F1121}" dt="2021-11-15T13:54:52.306" v="1528" actId="1076"/>
          <ac:cxnSpMkLst>
            <pc:docMk/>
            <pc:sldMk cId="2309477511" sldId="308"/>
            <ac:cxnSpMk id="11" creationId="{2E41D058-C3AA-4653-B335-872874F13CCE}"/>
          </ac:cxnSpMkLst>
        </pc:cxnChg>
        <pc:cxnChg chg="add mod">
          <ac:chgData name="Weifeng Xu" userId="e7aed605-a3dd-4d5a-a692-a87037af107b" providerId="ADAL" clId="{51BD2A79-80D4-433F-A732-2B17722F1121}" dt="2021-11-18T14:29:53.567" v="2159" actId="313"/>
          <ac:cxnSpMkLst>
            <pc:docMk/>
            <pc:sldMk cId="2309477511" sldId="308"/>
            <ac:cxnSpMk id="12" creationId="{675CA3A8-C769-4879-97E1-04C2673F6438}"/>
          </ac:cxnSpMkLst>
        </pc:cxnChg>
        <pc:cxnChg chg="add mod">
          <ac:chgData name="Weifeng Xu" userId="e7aed605-a3dd-4d5a-a692-a87037af107b" providerId="ADAL" clId="{51BD2A79-80D4-433F-A732-2B17722F1121}" dt="2021-11-15T13:54:52.306" v="1528" actId="1076"/>
          <ac:cxnSpMkLst>
            <pc:docMk/>
            <pc:sldMk cId="2309477511" sldId="308"/>
            <ac:cxnSpMk id="13" creationId="{A08CE999-C460-46D6-9DFE-4AC6BDDA8822}"/>
          </ac:cxnSpMkLst>
        </pc:cxnChg>
      </pc:sldChg>
      <pc:sldChg chg="addSp delSp modSp new del mod modClrScheme chgLayout modNotesTx">
        <pc:chgData name="Weifeng Xu" userId="e7aed605-a3dd-4d5a-a692-a87037af107b" providerId="ADAL" clId="{51BD2A79-80D4-433F-A732-2B17722F1121}" dt="2021-11-15T03:12:17.893" v="892" actId="47"/>
        <pc:sldMkLst>
          <pc:docMk/>
          <pc:sldMk cId="3317887307" sldId="308"/>
        </pc:sldMkLst>
        <pc:spChg chg="del">
          <ac:chgData name="Weifeng Xu" userId="e7aed605-a3dd-4d5a-a692-a87037af107b" providerId="ADAL" clId="{51BD2A79-80D4-433F-A732-2B17722F1121}" dt="2021-11-15T02:50:49.686" v="702" actId="700"/>
          <ac:spMkLst>
            <pc:docMk/>
            <pc:sldMk cId="3317887307" sldId="308"/>
            <ac:spMk id="2" creationId="{67C8544B-D882-405E-AC09-2A79B6863FBA}"/>
          </ac:spMkLst>
        </pc:spChg>
        <pc:spChg chg="add mod">
          <ac:chgData name="Weifeng Xu" userId="e7aed605-a3dd-4d5a-a692-a87037af107b" providerId="ADAL" clId="{51BD2A79-80D4-433F-A732-2B17722F1121}" dt="2021-11-15T02:51:53.301" v="725" actId="20577"/>
          <ac:spMkLst>
            <pc:docMk/>
            <pc:sldMk cId="3317887307" sldId="308"/>
            <ac:spMk id="5" creationId="{9E7004D1-9FC7-4D3E-95D3-29018A4CF002}"/>
          </ac:spMkLst>
        </pc:spChg>
        <pc:spChg chg="add del mod">
          <ac:chgData name="Weifeng Xu" userId="e7aed605-a3dd-4d5a-a692-a87037af107b" providerId="ADAL" clId="{51BD2A79-80D4-433F-A732-2B17722F1121}" dt="2021-11-15T02:52:06.212" v="728"/>
          <ac:spMkLst>
            <pc:docMk/>
            <pc:sldMk cId="3317887307" sldId="308"/>
            <ac:spMk id="6" creationId="{918FEE57-E380-4FE4-B1A5-3B948335CF22}"/>
          </ac:spMkLst>
        </pc:spChg>
        <pc:spChg chg="add mod">
          <ac:chgData name="Weifeng Xu" userId="e7aed605-a3dd-4d5a-a692-a87037af107b" providerId="ADAL" clId="{51BD2A79-80D4-433F-A732-2B17722F1121}" dt="2021-11-15T02:54:03.073" v="848" actId="114"/>
          <ac:spMkLst>
            <pc:docMk/>
            <pc:sldMk cId="3317887307" sldId="308"/>
            <ac:spMk id="8" creationId="{5547E017-6FA0-4AC7-92A9-9483B30500F8}"/>
          </ac:spMkLst>
        </pc:spChg>
        <pc:picChg chg="add mod">
          <ac:chgData name="Weifeng Xu" userId="e7aed605-a3dd-4d5a-a692-a87037af107b" providerId="ADAL" clId="{51BD2A79-80D4-433F-A732-2B17722F1121}" dt="2021-11-15T02:51:10.701" v="704" actId="1076"/>
          <ac:picMkLst>
            <pc:docMk/>
            <pc:sldMk cId="3317887307" sldId="308"/>
            <ac:picMk id="4" creationId="{716C443F-609A-4297-8FB3-4C1EC9DACC9C}"/>
          </ac:picMkLst>
        </pc:picChg>
        <pc:cxnChg chg="add mod">
          <ac:chgData name="Weifeng Xu" userId="e7aed605-a3dd-4d5a-a692-a87037af107b" providerId="ADAL" clId="{51BD2A79-80D4-433F-A732-2B17722F1121}" dt="2021-11-15T02:53:37.808" v="844" actId="13822"/>
          <ac:cxnSpMkLst>
            <pc:docMk/>
            <pc:sldMk cId="3317887307" sldId="308"/>
            <ac:cxnSpMk id="10" creationId="{57A63ED7-323D-4FF2-A127-E535224B0465}"/>
          </ac:cxnSpMkLst>
        </pc:cxnChg>
      </pc:sldChg>
      <pc:sldChg chg="addSp modSp new mod modNotesTx">
        <pc:chgData name="Weifeng Xu" userId="e7aed605-a3dd-4d5a-a692-a87037af107b" providerId="ADAL" clId="{51BD2A79-80D4-433F-A732-2B17722F1121}" dt="2021-11-18T15:51:39.658" v="2758" actId="20577"/>
        <pc:sldMkLst>
          <pc:docMk/>
          <pc:sldMk cId="2718444319" sldId="309"/>
        </pc:sldMkLst>
        <pc:spChg chg="add mod">
          <ac:chgData name="Weifeng Xu" userId="e7aed605-a3dd-4d5a-a692-a87037af107b" providerId="ADAL" clId="{51BD2A79-80D4-433F-A732-2B17722F1121}" dt="2021-11-18T15:51:39.658" v="2758" actId="20577"/>
          <ac:spMkLst>
            <pc:docMk/>
            <pc:sldMk cId="2718444319" sldId="309"/>
            <ac:spMk id="2" creationId="{76AC712F-CF18-4006-88BC-061D082B969E}"/>
          </ac:spMkLst>
        </pc:spChg>
        <pc:spChg chg="add mod">
          <ac:chgData name="Weifeng Xu" userId="e7aed605-a3dd-4d5a-a692-a87037af107b" providerId="ADAL" clId="{51BD2A79-80D4-433F-A732-2B17722F1121}" dt="2021-11-16T04:27:35.747" v="1942" actId="20577"/>
          <ac:spMkLst>
            <pc:docMk/>
            <pc:sldMk cId="2718444319" sldId="309"/>
            <ac:spMk id="4" creationId="{6D5B7221-1AEE-47C1-BBCE-8E2EDF2C0664}"/>
          </ac:spMkLst>
        </pc:spChg>
        <pc:spChg chg="add mod">
          <ac:chgData name="Weifeng Xu" userId="e7aed605-a3dd-4d5a-a692-a87037af107b" providerId="ADAL" clId="{51BD2A79-80D4-433F-A732-2B17722F1121}" dt="2021-11-18T15:33:38.044" v="2184" actId="14100"/>
          <ac:spMkLst>
            <pc:docMk/>
            <pc:sldMk cId="2718444319" sldId="309"/>
            <ac:spMk id="5" creationId="{A5070691-DC00-412B-B807-80E509A6800C}"/>
          </ac:spMkLst>
        </pc:spChg>
        <pc:spChg chg="add mod">
          <ac:chgData name="Weifeng Xu" userId="e7aed605-a3dd-4d5a-a692-a87037af107b" providerId="ADAL" clId="{51BD2A79-80D4-433F-A732-2B17722F1121}" dt="2021-11-18T15:35:29.155" v="2320" actId="14100"/>
          <ac:spMkLst>
            <pc:docMk/>
            <pc:sldMk cId="2718444319" sldId="309"/>
            <ac:spMk id="6" creationId="{8B1089BB-B0BE-437A-82D1-05C20535DABE}"/>
          </ac:spMkLst>
        </pc:spChg>
        <pc:picChg chg="add mod">
          <ac:chgData name="Weifeng Xu" userId="e7aed605-a3dd-4d5a-a692-a87037af107b" providerId="ADAL" clId="{51BD2A79-80D4-433F-A732-2B17722F1121}" dt="2021-11-18T15:35:13.007" v="2189" actId="1076"/>
          <ac:picMkLst>
            <pc:docMk/>
            <pc:sldMk cId="2718444319" sldId="309"/>
            <ac:picMk id="3" creationId="{43092AB9-6FB9-441C-AF00-861E3BF8C695}"/>
          </ac:picMkLst>
        </pc:picChg>
      </pc:sldChg>
      <pc:sldChg chg="addSp delSp modSp new del mod modClrScheme chgLayout modNotesTx">
        <pc:chgData name="Weifeng Xu" userId="e7aed605-a3dd-4d5a-a692-a87037af107b" providerId="ADAL" clId="{51BD2A79-80D4-433F-A732-2B17722F1121}" dt="2021-11-21T20:28:24.279" v="7517" actId="47"/>
        <pc:sldMkLst>
          <pc:docMk/>
          <pc:sldMk cId="1606468704" sldId="310"/>
        </pc:sldMkLst>
        <pc:spChg chg="del">
          <ac:chgData name="Weifeng Xu" userId="e7aed605-a3dd-4d5a-a692-a87037af107b" providerId="ADAL" clId="{51BD2A79-80D4-433F-A732-2B17722F1121}" dt="2021-11-18T16:43:01.053" v="2801" actId="700"/>
          <ac:spMkLst>
            <pc:docMk/>
            <pc:sldMk cId="1606468704" sldId="310"/>
            <ac:spMk id="2" creationId="{B0F55476-F3D6-4680-9AEB-16758994F7DA}"/>
          </ac:spMkLst>
        </pc:spChg>
        <pc:spChg chg="add mod">
          <ac:chgData name="Weifeng Xu" userId="e7aed605-a3dd-4d5a-a692-a87037af107b" providerId="ADAL" clId="{51BD2A79-80D4-433F-A732-2B17722F1121}" dt="2021-11-20T03:35:43.045" v="5795" actId="20577"/>
          <ac:spMkLst>
            <pc:docMk/>
            <pc:sldMk cId="1606468704" sldId="310"/>
            <ac:spMk id="5" creationId="{D0DA3FEC-3120-4E4C-AE4A-1101924BA217}"/>
          </ac:spMkLst>
        </pc:spChg>
        <pc:picChg chg="add del mod">
          <ac:chgData name="Weifeng Xu" userId="e7aed605-a3dd-4d5a-a692-a87037af107b" providerId="ADAL" clId="{51BD2A79-80D4-433F-A732-2B17722F1121}" dt="2021-11-19T02:45:47.911" v="3895" actId="478"/>
          <ac:picMkLst>
            <pc:docMk/>
            <pc:sldMk cId="1606468704" sldId="310"/>
            <ac:picMk id="4" creationId="{D077E7E8-DAF5-42D0-8732-DE440CC4D4DE}"/>
          </ac:picMkLst>
        </pc:picChg>
        <pc:picChg chg="add mod">
          <ac:chgData name="Weifeng Xu" userId="e7aed605-a3dd-4d5a-a692-a87037af107b" providerId="ADAL" clId="{51BD2A79-80D4-433F-A732-2B17722F1121}" dt="2021-11-19T02:45:52.068" v="3897" actId="1076"/>
          <ac:picMkLst>
            <pc:docMk/>
            <pc:sldMk cId="1606468704" sldId="310"/>
            <ac:picMk id="7" creationId="{A112AF0C-E634-4D08-8CAB-2B9F67A4359A}"/>
          </ac:picMkLst>
        </pc:picChg>
      </pc:sldChg>
      <pc:sldChg chg="addSp delSp modSp new mod ord modClrScheme chgLayout modNotesTx">
        <pc:chgData name="Weifeng Xu" userId="e7aed605-a3dd-4d5a-a692-a87037af107b" providerId="ADAL" clId="{51BD2A79-80D4-433F-A732-2B17722F1121}" dt="2021-11-21T16:22:30.171" v="7357" actId="1076"/>
        <pc:sldMkLst>
          <pc:docMk/>
          <pc:sldMk cId="2524676784" sldId="311"/>
        </pc:sldMkLst>
        <pc:spChg chg="del mod">
          <ac:chgData name="Weifeng Xu" userId="e7aed605-a3dd-4d5a-a692-a87037af107b" providerId="ADAL" clId="{51BD2A79-80D4-433F-A732-2B17722F1121}" dt="2021-11-21T16:21:58.668" v="7350" actId="700"/>
          <ac:spMkLst>
            <pc:docMk/>
            <pc:sldMk cId="2524676784" sldId="311"/>
            <ac:spMk id="2" creationId="{4F98C0FB-8CA8-43AA-9234-DE615E2ECE68}"/>
          </ac:spMkLst>
        </pc:spChg>
        <pc:spChg chg="add del mod">
          <ac:chgData name="Weifeng Xu" userId="e7aed605-a3dd-4d5a-a692-a87037af107b" providerId="ADAL" clId="{51BD2A79-80D4-433F-A732-2B17722F1121}" dt="2021-11-19T02:16:34.859" v="3330" actId="478"/>
          <ac:spMkLst>
            <pc:docMk/>
            <pc:sldMk cId="2524676784" sldId="311"/>
            <ac:spMk id="6" creationId="{54C68831-89E1-4BDE-91DF-B2AEF3F94DAE}"/>
          </ac:spMkLst>
        </pc:spChg>
        <pc:spChg chg="add mod">
          <ac:chgData name="Weifeng Xu" userId="e7aed605-a3dd-4d5a-a692-a87037af107b" providerId="ADAL" clId="{51BD2A79-80D4-433F-A732-2B17722F1121}" dt="2021-11-21T16:22:30.171" v="7357" actId="1076"/>
          <ac:spMkLst>
            <pc:docMk/>
            <pc:sldMk cId="2524676784" sldId="311"/>
            <ac:spMk id="8" creationId="{B27493A9-D284-4F7A-B450-9C5F9AA9586E}"/>
          </ac:spMkLst>
        </pc:spChg>
        <pc:spChg chg="add mod">
          <ac:chgData name="Weifeng Xu" userId="e7aed605-a3dd-4d5a-a692-a87037af107b" providerId="ADAL" clId="{51BD2A79-80D4-433F-A732-2B17722F1121}" dt="2021-11-21T16:22:24.545" v="7356" actId="14100"/>
          <ac:spMkLst>
            <pc:docMk/>
            <pc:sldMk cId="2524676784" sldId="311"/>
            <ac:spMk id="9" creationId="{52AD0B53-2D33-4C7A-8A34-B1989F3E4E45}"/>
          </ac:spMkLst>
        </pc:spChg>
        <pc:picChg chg="add del mod">
          <ac:chgData name="Weifeng Xu" userId="e7aed605-a3dd-4d5a-a692-a87037af107b" providerId="ADAL" clId="{51BD2A79-80D4-433F-A732-2B17722F1121}" dt="2021-11-21T04:13:54.764" v="6614" actId="478"/>
          <ac:picMkLst>
            <pc:docMk/>
            <pc:sldMk cId="2524676784" sldId="311"/>
            <ac:picMk id="4" creationId="{4672318F-A8F4-4B20-AC2D-09992BEDA82B}"/>
          </ac:picMkLst>
        </pc:picChg>
        <pc:picChg chg="add mod modCrop">
          <ac:chgData name="Weifeng Xu" userId="e7aed605-a3dd-4d5a-a692-a87037af107b" providerId="ADAL" clId="{51BD2A79-80D4-433F-A732-2B17722F1121}" dt="2021-11-21T04:42:17.274" v="6663" actId="732"/>
          <ac:picMkLst>
            <pc:docMk/>
            <pc:sldMk cId="2524676784" sldId="311"/>
            <ac:picMk id="5" creationId="{63EF6B41-F9C3-4120-90E6-E6C608A3ECE7}"/>
          </ac:picMkLst>
        </pc:picChg>
        <pc:cxnChg chg="add mod">
          <ac:chgData name="Weifeng Xu" userId="e7aed605-a3dd-4d5a-a692-a87037af107b" providerId="ADAL" clId="{51BD2A79-80D4-433F-A732-2B17722F1121}" dt="2021-11-21T16:22:30.171" v="7357" actId="1076"/>
          <ac:cxnSpMkLst>
            <pc:docMk/>
            <pc:sldMk cId="2524676784" sldId="311"/>
            <ac:cxnSpMk id="10" creationId="{F5103A6F-F247-46C7-8C25-F645413D5D31}"/>
          </ac:cxnSpMkLst>
        </pc:cxnChg>
      </pc:sldChg>
      <pc:sldChg chg="addSp modSp new del mod modClrScheme chgLayout">
        <pc:chgData name="Weifeng Xu" userId="e7aed605-a3dd-4d5a-a692-a87037af107b" providerId="ADAL" clId="{51BD2A79-80D4-433F-A732-2B17722F1121}" dt="2021-11-21T20:27:40.399" v="7516" actId="47"/>
        <pc:sldMkLst>
          <pc:docMk/>
          <pc:sldMk cId="1980975682" sldId="312"/>
        </pc:sldMkLst>
        <pc:spChg chg="mod ord">
          <ac:chgData name="Weifeng Xu" userId="e7aed605-a3dd-4d5a-a692-a87037af107b" providerId="ADAL" clId="{51BD2A79-80D4-433F-A732-2B17722F1121}" dt="2021-11-19T02:18:10.055" v="3343" actId="700"/>
          <ac:spMkLst>
            <pc:docMk/>
            <pc:sldMk cId="1980975682" sldId="312"/>
            <ac:spMk id="2" creationId="{16D3A65C-4938-4C7D-8766-7BE861F77935}"/>
          </ac:spMkLst>
        </pc:spChg>
        <pc:spChg chg="add mod ord">
          <ac:chgData name="Weifeng Xu" userId="e7aed605-a3dd-4d5a-a692-a87037af107b" providerId="ADAL" clId="{51BD2A79-80D4-433F-A732-2B17722F1121}" dt="2021-11-21T04:39:11.612" v="6659" actId="20577"/>
          <ac:spMkLst>
            <pc:docMk/>
            <pc:sldMk cId="1980975682" sldId="312"/>
            <ac:spMk id="3" creationId="{195BFCDB-FE66-4F6D-9C54-5E7636188989}"/>
          </ac:spMkLst>
        </pc:spChg>
      </pc:sldChg>
      <pc:sldChg chg="addSp modSp new mod modClrScheme chgLayout">
        <pc:chgData name="Weifeng Xu" userId="e7aed605-a3dd-4d5a-a692-a87037af107b" providerId="ADAL" clId="{51BD2A79-80D4-433F-A732-2B17722F1121}" dt="2021-11-29T13:46:00.149" v="8655" actId="20577"/>
        <pc:sldMkLst>
          <pc:docMk/>
          <pc:sldMk cId="3807334240" sldId="313"/>
        </pc:sldMkLst>
        <pc:spChg chg="add mod">
          <ac:chgData name="Weifeng Xu" userId="e7aed605-a3dd-4d5a-a692-a87037af107b" providerId="ADAL" clId="{51BD2A79-80D4-433F-A732-2B17722F1121}" dt="2021-11-19T02:48:06.167" v="3917" actId="313"/>
          <ac:spMkLst>
            <pc:docMk/>
            <pc:sldMk cId="3807334240" sldId="313"/>
            <ac:spMk id="2" creationId="{BD845937-888D-4B22-A5C2-82E529F16B35}"/>
          </ac:spMkLst>
        </pc:spChg>
        <pc:spChg chg="add mod">
          <ac:chgData name="Weifeng Xu" userId="e7aed605-a3dd-4d5a-a692-a87037af107b" providerId="ADAL" clId="{51BD2A79-80D4-433F-A732-2B17722F1121}" dt="2021-11-29T13:46:00.149" v="8655" actId="20577"/>
          <ac:spMkLst>
            <pc:docMk/>
            <pc:sldMk cId="3807334240" sldId="313"/>
            <ac:spMk id="3" creationId="{F1A9D176-0F90-4602-8638-AE375E70B19A}"/>
          </ac:spMkLst>
        </pc:spChg>
      </pc:sldChg>
      <pc:sldChg chg="addSp delSp modSp add mod ord">
        <pc:chgData name="Weifeng Xu" userId="e7aed605-a3dd-4d5a-a692-a87037af107b" providerId="ADAL" clId="{51BD2A79-80D4-433F-A732-2B17722F1121}" dt="2021-11-29T15:06:09.036" v="8776" actId="207"/>
        <pc:sldMkLst>
          <pc:docMk/>
          <pc:sldMk cId="3601709336" sldId="314"/>
        </pc:sldMkLst>
        <pc:spChg chg="mod">
          <ac:chgData name="Weifeng Xu" userId="e7aed605-a3dd-4d5a-a692-a87037af107b" providerId="ADAL" clId="{51BD2A79-80D4-433F-A732-2B17722F1121}" dt="2021-11-20T01:53:07.743" v="5423" actId="114"/>
          <ac:spMkLst>
            <pc:docMk/>
            <pc:sldMk cId="3601709336" sldId="314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31.762" v="5384" actId="14100"/>
          <ac:spMkLst>
            <pc:docMk/>
            <pc:sldMk cId="3601709336" sldId="314"/>
            <ac:spMk id="3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9T15:06:09.036" v="8776" actId="207"/>
          <ac:spMkLst>
            <pc:docMk/>
            <pc:sldMk cId="3601709336" sldId="314"/>
            <ac:spMk id="4" creationId="{AEDAE4C5-70C7-4568-BDE8-0AF3E1A8652D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13:35:53.450" v="5975" actId="20577"/>
          <ac:spMkLst>
            <pc:docMk/>
            <pc:sldMk cId="3601709336" sldId="314"/>
            <ac:spMk id="11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52:06.783" v="5415" actId="207"/>
          <ac:spMkLst>
            <pc:docMk/>
            <pc:sldMk cId="3601709336" sldId="314"/>
            <ac:spMk id="12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13:35:29.183" v="5935"/>
          <ac:spMkLst>
            <pc:docMk/>
            <pc:sldMk cId="3601709336" sldId="314"/>
            <ac:spMk id="13" creationId="{9B8E2409-4883-4F4A-A04C-40DC5DA0AB5F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8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0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1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2" creationId="{00000000-0000-0000-0000-000000000000}"/>
          </ac:spMkLst>
        </pc:spChg>
        <pc:spChg chg="add del">
          <ac:chgData name="Weifeng Xu" userId="e7aed605-a3dd-4d5a-a692-a87037af107b" providerId="ADAL" clId="{51BD2A79-80D4-433F-A732-2B17722F1121}" dt="2021-11-20T01:49:25.799" v="5387" actId="22"/>
          <ac:spMkLst>
            <pc:docMk/>
            <pc:sldMk cId="3601709336" sldId="314"/>
            <ac:spMk id="23" creationId="{9F12D7ED-FF4B-4C55-B776-3139B0CC41C2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6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01:52:00.384" v="5414" actId="478"/>
          <ac:spMkLst>
            <pc:docMk/>
            <pc:sldMk cId="3601709336" sldId="314"/>
            <ac:spMk id="27" creationId="{4D8D4C7E-9B6B-4410-BBBF-EC447D966900}"/>
          </ac:spMkLst>
        </pc:spChg>
        <pc:spChg chg="add mod">
          <ac:chgData name="Weifeng Xu" userId="e7aed605-a3dd-4d5a-a692-a87037af107b" providerId="ADAL" clId="{51BD2A79-80D4-433F-A732-2B17722F1121}" dt="2021-11-20T01:52:12.804" v="5416" actId="1076"/>
          <ac:spMkLst>
            <pc:docMk/>
            <pc:sldMk cId="3601709336" sldId="314"/>
            <ac:spMk id="31" creationId="{8BA0C925-E975-45C4-91E9-6B8ED3DCC76D}"/>
          </ac:spMkLst>
        </pc:spChg>
        <pc:picChg chg="mod">
          <ac:chgData name="Weifeng Xu" userId="e7aed605-a3dd-4d5a-a692-a87037af107b" providerId="ADAL" clId="{51BD2A79-80D4-433F-A732-2B17722F1121}" dt="2021-11-19T21:39:59.658" v="4402" actId="1035"/>
          <ac:picMkLst>
            <pc:docMk/>
            <pc:sldMk cId="3601709336" sldId="314"/>
            <ac:picMk id="29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20T01:50:24.606" v="5395" actId="1076"/>
          <ac:picMkLst>
            <pc:docMk/>
            <pc:sldMk cId="3601709336" sldId="314"/>
            <ac:picMk id="30" creationId="{E94A8183-E0F7-4B1E-A7A2-7E258A5B2443}"/>
          </ac:picMkLst>
        </pc:picChg>
        <pc:cxnChg chg="add mod">
          <ac:chgData name="Weifeng Xu" userId="e7aed605-a3dd-4d5a-a692-a87037af107b" providerId="ADAL" clId="{51BD2A79-80D4-433F-A732-2B17722F1121}" dt="2021-11-29T15:05:53.059" v="8774" actId="14100"/>
          <ac:cxnSpMkLst>
            <pc:docMk/>
            <pc:sldMk cId="3601709336" sldId="314"/>
            <ac:cxnSpMk id="6" creationId="{9C3AECC6-AE9B-46E5-B8CC-A9B7B425DBA5}"/>
          </ac:cxnSpMkLst>
        </pc:cxnChg>
        <pc:cxnChg chg="add mod">
          <ac:chgData name="Weifeng Xu" userId="e7aed605-a3dd-4d5a-a692-a87037af107b" providerId="ADAL" clId="{51BD2A79-80D4-433F-A732-2B17722F1121}" dt="2021-11-20T01:52:35.963" v="5418" actId="13822"/>
          <ac:cxnSpMkLst>
            <pc:docMk/>
            <pc:sldMk cId="3601709336" sldId="314"/>
            <ac:cxnSpMk id="10" creationId="{91F606FE-9665-4398-B4B2-48E94166F494}"/>
          </ac:cxnSpMkLst>
        </pc:cxnChg>
        <pc:cxnChg chg="add">
          <ac:chgData name="Weifeng Xu" userId="e7aed605-a3dd-4d5a-a692-a87037af107b" providerId="ADAL" clId="{51BD2A79-80D4-433F-A732-2B17722F1121}" dt="2021-11-29T15:05:47.697" v="8773" actId="11529"/>
          <ac:cxnSpMkLst>
            <pc:docMk/>
            <pc:sldMk cId="3601709336" sldId="314"/>
            <ac:cxnSpMk id="13" creationId="{9006C04F-C99A-4264-9A63-E09E3CA4965D}"/>
          </ac:cxnSpMkLst>
        </pc:cxnChg>
        <pc:cxnChg chg="mod">
          <ac:chgData name="Weifeng Xu" userId="e7aed605-a3dd-4d5a-a692-a87037af107b" providerId="ADAL" clId="{51BD2A79-80D4-433F-A732-2B17722F1121}" dt="2021-11-20T01:48:41.459" v="5385" actId="1076"/>
          <ac:cxnSpMkLst>
            <pc:docMk/>
            <pc:sldMk cId="3601709336" sldId="314"/>
            <ac:cxnSpMk id="28" creationId="{00000000-0000-0000-0000-000000000000}"/>
          </ac:cxnSpMkLst>
        </pc:cxnChg>
      </pc:sldChg>
      <pc:sldChg chg="addSp delSp modSp new mod modClrScheme chgLayout">
        <pc:chgData name="Weifeng Xu" userId="e7aed605-a3dd-4d5a-a692-a87037af107b" providerId="ADAL" clId="{51BD2A79-80D4-433F-A732-2B17722F1121}" dt="2021-11-20T02:06:13.031" v="5480" actId="20577"/>
        <pc:sldMkLst>
          <pc:docMk/>
          <pc:sldMk cId="1239708344" sldId="315"/>
        </pc:sldMkLst>
        <pc:spChg chg="del">
          <ac:chgData name="Weifeng Xu" userId="e7aed605-a3dd-4d5a-a692-a87037af107b" providerId="ADAL" clId="{51BD2A79-80D4-433F-A732-2B17722F1121}" dt="2021-11-19T21:40:09.638" v="4404" actId="700"/>
          <ac:spMkLst>
            <pc:docMk/>
            <pc:sldMk cId="1239708344" sldId="315"/>
            <ac:spMk id="2" creationId="{6AE1D11D-793A-486E-984D-1651733DCFBF}"/>
          </ac:spMkLst>
        </pc:spChg>
        <pc:spChg chg="del">
          <ac:chgData name="Weifeng Xu" userId="e7aed605-a3dd-4d5a-a692-a87037af107b" providerId="ADAL" clId="{51BD2A79-80D4-433F-A732-2B17722F1121}" dt="2021-11-19T21:40:09.638" v="4404" actId="700"/>
          <ac:spMkLst>
            <pc:docMk/>
            <pc:sldMk cId="1239708344" sldId="315"/>
            <ac:spMk id="3" creationId="{407695F1-2179-49E4-96CC-3ED2D4BCFA65}"/>
          </ac:spMkLst>
        </pc:spChg>
        <pc:spChg chg="add mod">
          <ac:chgData name="Weifeng Xu" userId="e7aed605-a3dd-4d5a-a692-a87037af107b" providerId="ADAL" clId="{51BD2A79-80D4-433F-A732-2B17722F1121}" dt="2021-11-19T21:42:01.803" v="4411" actId="1076"/>
          <ac:spMkLst>
            <pc:docMk/>
            <pc:sldMk cId="1239708344" sldId="315"/>
            <ac:spMk id="7" creationId="{CC2744DC-F326-42B8-ADC2-2AC09A73B032}"/>
          </ac:spMkLst>
        </pc:spChg>
        <pc:spChg chg="add mod">
          <ac:chgData name="Weifeng Xu" userId="e7aed605-a3dd-4d5a-a692-a87037af107b" providerId="ADAL" clId="{51BD2A79-80D4-433F-A732-2B17722F1121}" dt="2021-11-20T02:04:40.226" v="5477" actId="114"/>
          <ac:spMkLst>
            <pc:docMk/>
            <pc:sldMk cId="1239708344" sldId="315"/>
            <ac:spMk id="9" creationId="{0E516ADC-2932-4B56-93EC-984DF780A5A4}"/>
          </ac:spMkLst>
        </pc:spChg>
        <pc:spChg chg="add mod">
          <ac:chgData name="Weifeng Xu" userId="e7aed605-a3dd-4d5a-a692-a87037af107b" providerId="ADAL" clId="{51BD2A79-80D4-433F-A732-2B17722F1121}" dt="2021-11-20T02:06:13.031" v="5480" actId="20577"/>
          <ac:spMkLst>
            <pc:docMk/>
            <pc:sldMk cId="1239708344" sldId="315"/>
            <ac:spMk id="11" creationId="{245CBD3B-6709-4B37-8D91-F2C2E80D4A99}"/>
          </ac:spMkLst>
        </pc:spChg>
        <pc:picChg chg="add mod">
          <ac:chgData name="Weifeng Xu" userId="e7aed605-a3dd-4d5a-a692-a87037af107b" providerId="ADAL" clId="{51BD2A79-80D4-433F-A732-2B17722F1121}" dt="2021-11-19T23:15:59.403" v="4427" actId="1076"/>
          <ac:picMkLst>
            <pc:docMk/>
            <pc:sldMk cId="1239708344" sldId="315"/>
            <ac:picMk id="5" creationId="{81DDD846-7490-4BD4-A7BF-4EF9E27C8B82}"/>
          </ac:picMkLst>
        </pc:picChg>
      </pc:sldChg>
      <pc:sldChg chg="add del">
        <pc:chgData name="Weifeng Xu" userId="e7aed605-a3dd-4d5a-a692-a87037af107b" providerId="ADAL" clId="{51BD2A79-80D4-433F-A732-2B17722F1121}" dt="2021-11-20T01:59:41.358" v="5424" actId="47"/>
        <pc:sldMkLst>
          <pc:docMk/>
          <pc:sldMk cId="3901603931" sldId="316"/>
        </pc:sldMkLst>
      </pc:sldChg>
      <pc:sldChg chg="modSp add mod">
        <pc:chgData name="Weifeng Xu" userId="e7aed605-a3dd-4d5a-a692-a87037af107b" providerId="ADAL" clId="{51BD2A79-80D4-433F-A732-2B17722F1121}" dt="2022-04-26T01:51:42.848" v="9203" actId="207"/>
        <pc:sldMkLst>
          <pc:docMk/>
          <pc:sldMk cId="889152164" sldId="317"/>
        </pc:sldMkLst>
        <pc:spChg chg="mod">
          <ac:chgData name="Weifeng Xu" userId="e7aed605-a3dd-4d5a-a692-a87037af107b" providerId="ADAL" clId="{51BD2A79-80D4-433F-A732-2B17722F1121}" dt="2021-11-20T01:38:47.127" v="5270" actId="33524"/>
          <ac:spMkLst>
            <pc:docMk/>
            <pc:sldMk cId="889152164" sldId="317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2-04-26T01:51:42.848" v="9203" actId="207"/>
          <ac:spMkLst>
            <pc:docMk/>
            <pc:sldMk cId="889152164" sldId="317"/>
            <ac:spMk id="3" creationId="{00000000-0000-0000-0000-000000000000}"/>
          </ac:spMkLst>
        </pc:spChg>
      </pc:sldChg>
      <pc:sldChg chg="modSp new mod ord">
        <pc:chgData name="Weifeng Xu" userId="e7aed605-a3dd-4d5a-a692-a87037af107b" providerId="ADAL" clId="{51BD2A79-80D4-433F-A732-2B17722F1121}" dt="2022-04-26T23:44:43.695" v="9257" actId="6549"/>
        <pc:sldMkLst>
          <pc:docMk/>
          <pc:sldMk cId="1653362955" sldId="318"/>
        </pc:sldMkLst>
        <pc:spChg chg="mod">
          <ac:chgData name="Weifeng Xu" userId="e7aed605-a3dd-4d5a-a692-a87037af107b" providerId="ADAL" clId="{51BD2A79-80D4-433F-A732-2B17722F1121}" dt="2022-04-26T23:44:43.695" v="9257" actId="6549"/>
          <ac:spMkLst>
            <pc:docMk/>
            <pc:sldMk cId="1653362955" sldId="318"/>
            <ac:spMk id="2" creationId="{90C7C402-7991-415C-81B9-471441F8FC28}"/>
          </ac:spMkLst>
        </pc:spChg>
        <pc:spChg chg="mod">
          <ac:chgData name="Weifeng Xu" userId="e7aed605-a3dd-4d5a-a692-a87037af107b" providerId="ADAL" clId="{51BD2A79-80D4-433F-A732-2B17722F1121}" dt="2021-11-20T16:13:53.149" v="6093" actId="20577"/>
          <ac:spMkLst>
            <pc:docMk/>
            <pc:sldMk cId="1653362955" sldId="318"/>
            <ac:spMk id="3" creationId="{208BE368-A89B-4E89-AABE-493D890462F0}"/>
          </ac:spMkLst>
        </pc:spChg>
      </pc:sldChg>
      <pc:sldChg chg="new del">
        <pc:chgData name="Weifeng Xu" userId="e7aed605-a3dd-4d5a-a692-a87037af107b" providerId="ADAL" clId="{51BD2A79-80D4-433F-A732-2B17722F1121}" dt="2021-11-20T03:46:35.174" v="5862" actId="47"/>
        <pc:sldMkLst>
          <pc:docMk/>
          <pc:sldMk cId="2803112344" sldId="319"/>
        </pc:sldMkLst>
      </pc:sldChg>
      <pc:sldChg chg="addSp delSp modSp new mod ord modNotesTx">
        <pc:chgData name="Weifeng Xu" userId="e7aed605-a3dd-4d5a-a692-a87037af107b" providerId="ADAL" clId="{51BD2A79-80D4-433F-A732-2B17722F1121}" dt="2021-11-20T03:51:50.097" v="5888"/>
        <pc:sldMkLst>
          <pc:docMk/>
          <pc:sldMk cId="1776379769" sldId="320"/>
        </pc:sldMkLst>
        <pc:spChg chg="add del mod">
          <ac:chgData name="Weifeng Xu" userId="e7aed605-a3dd-4d5a-a692-a87037af107b" providerId="ADAL" clId="{51BD2A79-80D4-433F-A732-2B17722F1121}" dt="2021-11-20T03:44:48.100" v="5807"/>
          <ac:spMkLst>
            <pc:docMk/>
            <pc:sldMk cId="1776379769" sldId="320"/>
            <ac:spMk id="4" creationId="{7A0C532B-523A-4D46-9EFA-04752A357ED9}"/>
          </ac:spMkLst>
        </pc:spChg>
        <pc:spChg chg="add mod">
          <ac:chgData name="Weifeng Xu" userId="e7aed605-a3dd-4d5a-a692-a87037af107b" providerId="ADAL" clId="{51BD2A79-80D4-433F-A732-2B17722F1121}" dt="2021-11-20T03:46:27.819" v="5861" actId="1076"/>
          <ac:spMkLst>
            <pc:docMk/>
            <pc:sldMk cId="1776379769" sldId="320"/>
            <ac:spMk id="5" creationId="{48C7C2B5-9227-4550-AAB3-E21563747F7D}"/>
          </ac:spMkLst>
        </pc:spChg>
        <pc:spChg chg="add mod">
          <ac:chgData name="Weifeng Xu" userId="e7aed605-a3dd-4d5a-a692-a87037af107b" providerId="ADAL" clId="{51BD2A79-80D4-433F-A732-2B17722F1121}" dt="2021-11-20T03:47:08.290" v="5882" actId="207"/>
          <ac:spMkLst>
            <pc:docMk/>
            <pc:sldMk cId="1776379769" sldId="320"/>
            <ac:spMk id="6" creationId="{8C9E4F91-EAD2-4D81-821C-24FA90D43838}"/>
          </ac:spMkLst>
        </pc:spChg>
        <pc:picChg chg="add mod">
          <ac:chgData name="Weifeng Xu" userId="e7aed605-a3dd-4d5a-a692-a87037af107b" providerId="ADAL" clId="{51BD2A79-80D4-433F-A732-2B17722F1121}" dt="2021-11-20T03:46:27.819" v="5861" actId="1076"/>
          <ac:picMkLst>
            <pc:docMk/>
            <pc:sldMk cId="1776379769" sldId="320"/>
            <ac:picMk id="3" creationId="{2AD62CBA-E7BF-4A65-8489-127AACD23C59}"/>
          </ac:picMkLst>
        </pc:picChg>
      </pc:sldChg>
      <pc:sldChg chg="addSp modSp new mod modClrScheme chgLayout">
        <pc:chgData name="Weifeng Xu" userId="e7aed605-a3dd-4d5a-a692-a87037af107b" providerId="ADAL" clId="{51BD2A79-80D4-433F-A732-2B17722F1121}" dt="2021-11-30T23:45:55.546" v="9034" actId="20577"/>
        <pc:sldMkLst>
          <pc:docMk/>
          <pc:sldMk cId="1452078782" sldId="321"/>
        </pc:sldMkLst>
        <pc:spChg chg="add mod">
          <ac:chgData name="Weifeng Xu" userId="e7aed605-a3dd-4d5a-a692-a87037af107b" providerId="ADAL" clId="{51BD2A79-80D4-433F-A732-2B17722F1121}" dt="2021-11-21T14:57:50.776" v="6872" actId="20577"/>
          <ac:spMkLst>
            <pc:docMk/>
            <pc:sldMk cId="1452078782" sldId="321"/>
            <ac:spMk id="2" creationId="{9B59C199-B877-41B2-861D-0F5F739C874A}"/>
          </ac:spMkLst>
        </pc:spChg>
        <pc:spChg chg="add mod">
          <ac:chgData name="Weifeng Xu" userId="e7aed605-a3dd-4d5a-a692-a87037af107b" providerId="ADAL" clId="{51BD2A79-80D4-433F-A732-2B17722F1121}" dt="2021-11-30T23:45:55.546" v="9034" actId="20577"/>
          <ac:spMkLst>
            <pc:docMk/>
            <pc:sldMk cId="1452078782" sldId="321"/>
            <ac:spMk id="3" creationId="{BB7DC2D8-646F-4C10-9BCF-47F17C6B3152}"/>
          </ac:spMkLst>
        </pc:spChg>
      </pc:sldChg>
      <pc:sldChg chg="addSp modSp new mod modClrScheme chgLayout">
        <pc:chgData name="Weifeng Xu" userId="e7aed605-a3dd-4d5a-a692-a87037af107b" providerId="ADAL" clId="{51BD2A79-80D4-433F-A732-2B17722F1121}" dt="2022-04-20T15:28:51.345" v="9140" actId="20577"/>
        <pc:sldMkLst>
          <pc:docMk/>
          <pc:sldMk cId="4139557064" sldId="322"/>
        </pc:sldMkLst>
        <pc:spChg chg="mod ord">
          <ac:chgData name="Weifeng Xu" userId="e7aed605-a3dd-4d5a-a692-a87037af107b" providerId="ADAL" clId="{51BD2A79-80D4-433F-A732-2B17722F1121}" dt="2021-11-21T15:45:07.644" v="7133" actId="20577"/>
          <ac:spMkLst>
            <pc:docMk/>
            <pc:sldMk cId="4139557064" sldId="322"/>
            <ac:spMk id="2" creationId="{F1D31667-B7C9-4E1E-ADC0-5E944D620A8B}"/>
          </ac:spMkLst>
        </pc:spChg>
        <pc:spChg chg="add mod ord">
          <ac:chgData name="Weifeng Xu" userId="e7aed605-a3dd-4d5a-a692-a87037af107b" providerId="ADAL" clId="{51BD2A79-80D4-433F-A732-2B17722F1121}" dt="2022-04-20T15:28:51.345" v="9140" actId="20577"/>
          <ac:spMkLst>
            <pc:docMk/>
            <pc:sldMk cId="4139557064" sldId="322"/>
            <ac:spMk id="3" creationId="{1D69A84A-800E-4A2A-AD79-B6F5001DDDF8}"/>
          </ac:spMkLst>
        </pc:spChg>
      </pc:sldChg>
      <pc:sldChg chg="addSp delSp modSp new mod modClrScheme chgLayout modNotesTx">
        <pc:chgData name="Weifeng Xu" userId="e7aed605-a3dd-4d5a-a692-a87037af107b" providerId="ADAL" clId="{51BD2A79-80D4-433F-A732-2B17722F1121}" dt="2021-11-23T01:13:53.285" v="8418" actId="478"/>
        <pc:sldMkLst>
          <pc:docMk/>
          <pc:sldMk cId="353230400" sldId="323"/>
        </pc:sldMkLst>
        <pc:spChg chg="del">
          <ac:chgData name="Weifeng Xu" userId="e7aed605-a3dd-4d5a-a692-a87037af107b" providerId="ADAL" clId="{51BD2A79-80D4-433F-A732-2B17722F1121}" dt="2021-11-21T16:21:31.473" v="7345" actId="700"/>
          <ac:spMkLst>
            <pc:docMk/>
            <pc:sldMk cId="353230400" sldId="323"/>
            <ac:spMk id="2" creationId="{8536FD0F-802A-405E-B563-3340C91ED5BD}"/>
          </ac:spMkLst>
        </pc:spChg>
        <pc:spChg chg="add del mod">
          <ac:chgData name="Weifeng Xu" userId="e7aed605-a3dd-4d5a-a692-a87037af107b" providerId="ADAL" clId="{51BD2A79-80D4-433F-A732-2B17722F1121}" dt="2021-11-23T01:13:53.285" v="8418" actId="478"/>
          <ac:spMkLst>
            <pc:docMk/>
            <pc:sldMk cId="353230400" sldId="323"/>
            <ac:spMk id="2" creationId="{96246E35-DB26-4E4D-AFBB-7695BC2846AC}"/>
          </ac:spMkLst>
        </pc:spChg>
        <pc:spChg chg="add mod">
          <ac:chgData name="Weifeng Xu" userId="e7aed605-a3dd-4d5a-a692-a87037af107b" providerId="ADAL" clId="{51BD2A79-80D4-433F-A732-2B17722F1121}" dt="2021-11-23T00:45:21.058" v="8011" actId="114"/>
          <ac:spMkLst>
            <pc:docMk/>
            <pc:sldMk cId="353230400" sldId="323"/>
            <ac:spMk id="4" creationId="{AB4B5C83-48CD-403A-A1F9-4ABE684AF7F8}"/>
          </ac:spMkLst>
        </pc:spChg>
        <pc:spChg chg="add mod">
          <ac:chgData name="Weifeng Xu" userId="e7aed605-a3dd-4d5a-a692-a87037af107b" providerId="ADAL" clId="{51BD2A79-80D4-433F-A732-2B17722F1121}" dt="2021-11-23T00:46:43.952" v="8082" actId="12"/>
          <ac:spMkLst>
            <pc:docMk/>
            <pc:sldMk cId="353230400" sldId="323"/>
            <ac:spMk id="8" creationId="{8D4BD715-DF2F-49A7-BD51-3DAC9DB27DE3}"/>
          </ac:spMkLst>
        </pc:spChg>
        <pc:picChg chg="add">
          <ac:chgData name="Weifeng Xu" userId="e7aed605-a3dd-4d5a-a692-a87037af107b" providerId="ADAL" clId="{51BD2A79-80D4-433F-A732-2B17722F1121}" dt="2021-11-21T16:27:49.740" v="7359" actId="22"/>
          <ac:picMkLst>
            <pc:docMk/>
            <pc:sldMk cId="353230400" sldId="323"/>
            <ac:picMk id="6" creationId="{C95C95A8-28C6-4A9E-A2D6-FA38FE607C95}"/>
          </ac:picMkLst>
        </pc:picChg>
        <pc:cxnChg chg="add mod">
          <ac:chgData name="Weifeng Xu" userId="e7aed605-a3dd-4d5a-a692-a87037af107b" providerId="ADAL" clId="{51BD2A79-80D4-433F-A732-2B17722F1121}" dt="2021-11-21T16:36:30.072" v="7366" actId="208"/>
          <ac:cxnSpMkLst>
            <pc:docMk/>
            <pc:sldMk cId="353230400" sldId="323"/>
            <ac:cxnSpMk id="10" creationId="{E844253D-4508-4B59-9E74-69BC456AB6C2}"/>
          </ac:cxnSpMkLst>
        </pc:cxnChg>
      </pc:sldChg>
      <pc:sldChg chg="modSp new mod">
        <pc:chgData name="Weifeng Xu" userId="e7aed605-a3dd-4d5a-a692-a87037af107b" providerId="ADAL" clId="{51BD2A79-80D4-433F-A732-2B17722F1121}" dt="2021-11-29T15:27:27.631" v="8986" actId="108"/>
        <pc:sldMkLst>
          <pc:docMk/>
          <pc:sldMk cId="354740897" sldId="324"/>
        </pc:sldMkLst>
        <pc:spChg chg="mod">
          <ac:chgData name="Weifeng Xu" userId="e7aed605-a3dd-4d5a-a692-a87037af107b" providerId="ADAL" clId="{51BD2A79-80D4-433F-A732-2B17722F1121}" dt="2021-11-29T15:25:33.215" v="8849" actId="20577"/>
          <ac:spMkLst>
            <pc:docMk/>
            <pc:sldMk cId="354740897" sldId="324"/>
            <ac:spMk id="2" creationId="{A2530F34-6DFF-43C3-BC51-834E44ABA3FA}"/>
          </ac:spMkLst>
        </pc:spChg>
        <pc:spChg chg="mod">
          <ac:chgData name="Weifeng Xu" userId="e7aed605-a3dd-4d5a-a692-a87037af107b" providerId="ADAL" clId="{51BD2A79-80D4-433F-A732-2B17722F1121}" dt="2021-11-29T15:27:27.631" v="8986" actId="108"/>
          <ac:spMkLst>
            <pc:docMk/>
            <pc:sldMk cId="354740897" sldId="324"/>
            <ac:spMk id="3" creationId="{D0C9EB5C-1D8E-4C87-932D-4C8F0CADEEF8}"/>
          </ac:spMkLst>
        </pc:spChg>
      </pc:sldChg>
      <pc:sldChg chg="modSp new del mod">
        <pc:chgData name="Weifeng Xu" userId="e7aed605-a3dd-4d5a-a692-a87037af107b" providerId="ADAL" clId="{51BD2A79-80D4-433F-A732-2B17722F1121}" dt="2022-11-15T14:04:45.466" v="9462" actId="47"/>
        <pc:sldMkLst>
          <pc:docMk/>
          <pc:sldMk cId="511287586" sldId="325"/>
        </pc:sldMkLst>
        <pc:spChg chg="mod">
          <ac:chgData name="Weifeng Xu" userId="e7aed605-a3dd-4d5a-a692-a87037af107b" providerId="ADAL" clId="{51BD2A79-80D4-433F-A732-2B17722F1121}" dt="2022-11-15T13:51:53.598" v="9376" actId="20577"/>
          <ac:spMkLst>
            <pc:docMk/>
            <pc:sldMk cId="511287586" sldId="325"/>
            <ac:spMk id="2" creationId="{5B14C92C-9ADB-E40C-C145-AE782E80267C}"/>
          </ac:spMkLst>
        </pc:spChg>
        <pc:spChg chg="mod">
          <ac:chgData name="Weifeng Xu" userId="e7aed605-a3dd-4d5a-a692-a87037af107b" providerId="ADAL" clId="{51BD2A79-80D4-433F-A732-2B17722F1121}" dt="2022-11-15T13:51:59.405" v="9388" actId="20577"/>
          <ac:spMkLst>
            <pc:docMk/>
            <pc:sldMk cId="511287586" sldId="325"/>
            <ac:spMk id="3" creationId="{916719BE-51DB-50B3-D14C-0B11A06F6002}"/>
          </ac:spMkLst>
        </pc:spChg>
      </pc:sldChg>
      <pc:sldChg chg="addSp delSp modSp add mod ord">
        <pc:chgData name="Weifeng Xu" userId="e7aed605-a3dd-4d5a-a692-a87037af107b" providerId="ADAL" clId="{51BD2A79-80D4-433F-A732-2B17722F1121}" dt="2023-04-18T12:44:16.612" v="10167" actId="14100"/>
        <pc:sldMkLst>
          <pc:docMk/>
          <pc:sldMk cId="1555038064" sldId="325"/>
        </pc:sldMkLst>
        <pc:spChg chg="mod">
          <ac:chgData name="Weifeng Xu" userId="e7aed605-a3dd-4d5a-a692-a87037af107b" providerId="ADAL" clId="{51BD2A79-80D4-433F-A732-2B17722F1121}" dt="2023-04-18T12:44:16.612" v="10167" actId="14100"/>
          <ac:spMkLst>
            <pc:docMk/>
            <pc:sldMk cId="1555038064" sldId="325"/>
            <ac:spMk id="4" creationId="{00000000-0000-0000-0000-000000000000}"/>
          </ac:spMkLst>
        </pc:spChg>
        <pc:spChg chg="del">
          <ac:chgData name="Weifeng Xu" userId="e7aed605-a3dd-4d5a-a692-a87037af107b" providerId="ADAL" clId="{51BD2A79-80D4-433F-A732-2B17722F1121}" dt="2022-11-15T14:18:39.053" v="9543" actId="478"/>
          <ac:spMkLst>
            <pc:docMk/>
            <pc:sldMk cId="1555038064" sldId="325"/>
            <ac:spMk id="5" creationId="{5D9DEA08-8D81-9C7B-A843-329E1755102E}"/>
          </ac:spMkLst>
        </pc:spChg>
        <pc:spChg chg="add mod">
          <ac:chgData name="Weifeng Xu" userId="e7aed605-a3dd-4d5a-a692-a87037af107b" providerId="ADAL" clId="{51BD2A79-80D4-433F-A732-2B17722F1121}" dt="2022-11-15T14:19:17.549" v="9551" actId="20577"/>
          <ac:spMkLst>
            <pc:docMk/>
            <pc:sldMk cId="1555038064" sldId="325"/>
            <ac:spMk id="6" creationId="{02A1CFF4-9124-F813-5B4B-EF389C1D3033}"/>
          </ac:spMkLst>
        </pc:spChg>
        <pc:spChg chg="del">
          <ac:chgData name="Weifeng Xu" userId="e7aed605-a3dd-4d5a-a692-a87037af107b" providerId="ADAL" clId="{51BD2A79-80D4-433F-A732-2B17722F1121}" dt="2022-11-15T14:18:39.053" v="9543" actId="478"/>
          <ac:spMkLst>
            <pc:docMk/>
            <pc:sldMk cId="1555038064" sldId="325"/>
            <ac:spMk id="15" creationId="{1CE4B2E3-FE13-7C90-D360-DDABB0FCA0B2}"/>
          </ac:spMkLst>
        </pc:spChg>
        <pc:spChg chg="del">
          <ac:chgData name="Weifeng Xu" userId="e7aed605-a3dd-4d5a-a692-a87037af107b" providerId="ADAL" clId="{51BD2A79-80D4-433F-A732-2B17722F1121}" dt="2022-11-15T14:18:39.053" v="9543" actId="478"/>
          <ac:spMkLst>
            <pc:docMk/>
            <pc:sldMk cId="1555038064" sldId="325"/>
            <ac:spMk id="17" creationId="{16294501-FDB6-0BCE-77EE-FB473DFAD553}"/>
          </ac:spMkLst>
        </pc:spChg>
        <pc:spChg chg="del">
          <ac:chgData name="Weifeng Xu" userId="e7aed605-a3dd-4d5a-a692-a87037af107b" providerId="ADAL" clId="{51BD2A79-80D4-433F-A732-2B17722F1121}" dt="2022-11-15T14:18:39.053" v="9543" actId="478"/>
          <ac:spMkLst>
            <pc:docMk/>
            <pc:sldMk cId="1555038064" sldId="325"/>
            <ac:spMk id="18" creationId="{58505853-E75A-924B-FBB2-BE5BA956F0A3}"/>
          </ac:spMkLst>
        </pc:spChg>
        <pc:grpChg chg="del">
          <ac:chgData name="Weifeng Xu" userId="e7aed605-a3dd-4d5a-a692-a87037af107b" providerId="ADAL" clId="{51BD2A79-80D4-433F-A732-2B17722F1121}" dt="2022-11-15T14:18:39.053" v="9543" actId="478"/>
          <ac:grpSpMkLst>
            <pc:docMk/>
            <pc:sldMk cId="1555038064" sldId="325"/>
            <ac:grpSpMk id="13" creationId="{87BEBF11-4988-A95A-5467-C9C674A47FEB}"/>
          </ac:grpSpMkLst>
        </pc:grpChg>
        <pc:grpChg chg="del">
          <ac:chgData name="Weifeng Xu" userId="e7aed605-a3dd-4d5a-a692-a87037af107b" providerId="ADAL" clId="{51BD2A79-80D4-433F-A732-2B17722F1121}" dt="2022-11-15T14:18:39.053" v="9543" actId="478"/>
          <ac:grpSpMkLst>
            <pc:docMk/>
            <pc:sldMk cId="1555038064" sldId="325"/>
            <ac:grpSpMk id="21" creationId="{45EACFA4-8E6F-B84B-C6EB-821CA18F144A}"/>
          </ac:grpSpMkLst>
        </pc:grpChg>
        <pc:grpChg chg="del">
          <ac:chgData name="Weifeng Xu" userId="e7aed605-a3dd-4d5a-a692-a87037af107b" providerId="ADAL" clId="{51BD2A79-80D4-433F-A732-2B17722F1121}" dt="2022-11-15T14:18:39.053" v="9543" actId="478"/>
          <ac:grpSpMkLst>
            <pc:docMk/>
            <pc:sldMk cId="1555038064" sldId="325"/>
            <ac:grpSpMk id="24" creationId="{25EE4751-DDD5-6394-2AC1-88DF3E29FEA9}"/>
          </ac:grpSpMkLst>
        </pc:grpChg>
        <pc:picChg chg="add mod">
          <ac:chgData name="Weifeng Xu" userId="e7aed605-a3dd-4d5a-a692-a87037af107b" providerId="ADAL" clId="{51BD2A79-80D4-433F-A732-2B17722F1121}" dt="2022-11-15T14:19:07.687" v="9547" actId="1076"/>
          <ac:picMkLst>
            <pc:docMk/>
            <pc:sldMk cId="1555038064" sldId="325"/>
            <ac:picMk id="3" creationId="{C2BAC3C6-97BC-443F-84E2-A83A6C71D0F9}"/>
          </ac:picMkLst>
        </pc:picChg>
        <pc:picChg chg="del">
          <ac:chgData name="Weifeng Xu" userId="e7aed605-a3dd-4d5a-a692-a87037af107b" providerId="ADAL" clId="{51BD2A79-80D4-433F-A732-2B17722F1121}" dt="2022-11-15T14:18:39.053" v="9543" actId="478"/>
          <ac:picMkLst>
            <pc:docMk/>
            <pc:sldMk cId="1555038064" sldId="325"/>
            <ac:picMk id="2052" creationId="{8AE6E42D-3836-4A08-986A-394A07E36875}"/>
          </ac:picMkLst>
        </pc:picChg>
        <pc:picChg chg="del">
          <ac:chgData name="Weifeng Xu" userId="e7aed605-a3dd-4d5a-a692-a87037af107b" providerId="ADAL" clId="{51BD2A79-80D4-433F-A732-2B17722F1121}" dt="2022-11-15T14:18:39.053" v="9543" actId="478"/>
          <ac:picMkLst>
            <pc:docMk/>
            <pc:sldMk cId="1555038064" sldId="325"/>
            <ac:picMk id="2058" creationId="{8DF75C3A-D753-7121-037D-C84F3F5F81B7}"/>
          </ac:picMkLst>
        </pc:picChg>
        <pc:picChg chg="del">
          <ac:chgData name="Weifeng Xu" userId="e7aed605-a3dd-4d5a-a692-a87037af107b" providerId="ADAL" clId="{51BD2A79-80D4-433F-A732-2B17722F1121}" dt="2022-11-15T14:18:39.053" v="9543" actId="478"/>
          <ac:picMkLst>
            <pc:docMk/>
            <pc:sldMk cId="1555038064" sldId="325"/>
            <ac:picMk id="2060" creationId="{5D99E488-BC6E-54BA-5A2C-C19B5909F522}"/>
          </ac:picMkLst>
        </pc:picChg>
        <pc:picChg chg="del">
          <ac:chgData name="Weifeng Xu" userId="e7aed605-a3dd-4d5a-a692-a87037af107b" providerId="ADAL" clId="{51BD2A79-80D4-433F-A732-2B17722F1121}" dt="2022-11-15T14:18:39.053" v="9543" actId="478"/>
          <ac:picMkLst>
            <pc:docMk/>
            <pc:sldMk cId="1555038064" sldId="325"/>
            <ac:picMk id="2062" creationId="{1BAF0F7A-4AB9-E01E-E843-EEA592B03A50}"/>
          </ac:picMkLst>
        </pc:picChg>
        <pc:picChg chg="add mod">
          <ac:chgData name="Weifeng Xu" userId="e7aed605-a3dd-4d5a-a692-a87037af107b" providerId="ADAL" clId="{51BD2A79-80D4-433F-A732-2B17722F1121}" dt="2022-11-15T14:19:38.656" v="9554" actId="1076"/>
          <ac:picMkLst>
            <pc:docMk/>
            <pc:sldMk cId="1555038064" sldId="325"/>
            <ac:picMk id="3074" creationId="{BDA8613A-8D4D-BEF2-AB55-9C93126344D9}"/>
          </ac:picMkLst>
        </pc:picChg>
      </pc:sldChg>
      <pc:sldChg chg="addSp modSp new mod modClrScheme chgLayout">
        <pc:chgData name="Weifeng Xu" userId="e7aed605-a3dd-4d5a-a692-a87037af107b" providerId="ADAL" clId="{51BD2A79-80D4-433F-A732-2B17722F1121}" dt="2023-04-18T13:10:41.097" v="10223" actId="108"/>
        <pc:sldMkLst>
          <pc:docMk/>
          <pc:sldMk cId="963081809" sldId="326"/>
        </pc:sldMkLst>
        <pc:spChg chg="add mod">
          <ac:chgData name="Weifeng Xu" userId="e7aed605-a3dd-4d5a-a692-a87037af107b" providerId="ADAL" clId="{51BD2A79-80D4-433F-A732-2B17722F1121}" dt="2023-04-18T13:10:41.097" v="10223" actId="108"/>
          <ac:spMkLst>
            <pc:docMk/>
            <pc:sldMk cId="963081809" sldId="326"/>
            <ac:spMk id="2" creationId="{18CD672B-B677-859E-5B8C-D7B418A130E5}"/>
          </ac:spMkLst>
        </pc:spChg>
        <pc:spChg chg="add mod">
          <ac:chgData name="Weifeng Xu" userId="e7aed605-a3dd-4d5a-a692-a87037af107b" providerId="ADAL" clId="{51BD2A79-80D4-433F-A732-2B17722F1121}" dt="2023-04-18T13:08:57.467" v="10184" actId="700"/>
          <ac:spMkLst>
            <pc:docMk/>
            <pc:sldMk cId="963081809" sldId="326"/>
            <ac:spMk id="3" creationId="{F62D1254-6483-580F-88EF-6F267F4A73C9}"/>
          </ac:spMkLst>
        </pc:spChg>
      </pc:sldChg>
      <pc:sldChg chg="addSp modSp new mod modClrScheme chgLayout">
        <pc:chgData name="Weifeng Xu" userId="e7aed605-a3dd-4d5a-a692-a87037af107b" providerId="ADAL" clId="{51BD2A79-80D4-433F-A732-2B17722F1121}" dt="2023-04-18T13:15:53.322" v="10293" actId="404"/>
        <pc:sldMkLst>
          <pc:docMk/>
          <pc:sldMk cId="765993608" sldId="327"/>
        </pc:sldMkLst>
        <pc:spChg chg="add mod">
          <ac:chgData name="Weifeng Xu" userId="e7aed605-a3dd-4d5a-a692-a87037af107b" providerId="ADAL" clId="{51BD2A79-80D4-433F-A732-2B17722F1121}" dt="2023-04-18T13:15:53.322" v="10293" actId="404"/>
          <ac:spMkLst>
            <pc:docMk/>
            <pc:sldMk cId="765993608" sldId="327"/>
            <ac:spMk id="2" creationId="{FEBAFEE6-1143-0F71-DD54-42C7BE7E3DF7}"/>
          </ac:spMkLst>
        </pc:spChg>
        <pc:spChg chg="add mod">
          <ac:chgData name="Weifeng Xu" userId="e7aed605-a3dd-4d5a-a692-a87037af107b" providerId="ADAL" clId="{51BD2A79-80D4-433F-A732-2B17722F1121}" dt="2023-04-18T13:10:58.442" v="10225" actId="700"/>
          <ac:spMkLst>
            <pc:docMk/>
            <pc:sldMk cId="765993608" sldId="327"/>
            <ac:spMk id="3" creationId="{4578304C-FC45-841B-1309-766B1558D215}"/>
          </ac:spMkLst>
        </pc:spChg>
      </pc:sldChg>
      <pc:sldChg chg="modSp add mod ord">
        <pc:chgData name="Weifeng Xu" userId="e7aed605-a3dd-4d5a-a692-a87037af107b" providerId="ADAL" clId="{51BD2A79-80D4-433F-A732-2B17722F1121}" dt="2023-04-18T13:16:08.983" v="10295" actId="20577"/>
        <pc:sldMkLst>
          <pc:docMk/>
          <pc:sldMk cId="621983262" sldId="328"/>
        </pc:sldMkLst>
        <pc:spChg chg="mod">
          <ac:chgData name="Weifeng Xu" userId="e7aed605-a3dd-4d5a-a692-a87037af107b" providerId="ADAL" clId="{51BD2A79-80D4-433F-A732-2B17722F1121}" dt="2023-04-18T13:16:08.983" v="10295" actId="20577"/>
          <ac:spMkLst>
            <pc:docMk/>
            <pc:sldMk cId="621983262" sldId="328"/>
            <ac:spMk id="2" creationId="{FEBAFEE6-1143-0F71-DD54-42C7BE7E3DF7}"/>
          </ac:spMkLst>
        </pc:spChg>
      </pc:sldChg>
    </pc:docChg>
  </pc:docChgLst>
  <pc:docChgLst>
    <pc:chgData name="Weifeng Xu" userId="e7aed605-a3dd-4d5a-a692-a87037af107b" providerId="ADAL" clId="{0E75F96F-36A2-4909-AA0E-116949951C22}"/>
    <pc:docChg chg="custSel modSld">
      <pc:chgData name="Weifeng Xu" userId="e7aed605-a3dd-4d5a-a692-a87037af107b" providerId="ADAL" clId="{0E75F96F-36A2-4909-AA0E-116949951C22}" dt="2021-01-30T21:55:00.197" v="125" actId="20577"/>
      <pc:docMkLst>
        <pc:docMk/>
      </pc:docMkLst>
      <pc:sldChg chg="modSp mod">
        <pc:chgData name="Weifeng Xu" userId="e7aed605-a3dd-4d5a-a692-a87037af107b" providerId="ADAL" clId="{0E75F96F-36A2-4909-AA0E-116949951C22}" dt="2021-01-30T21:55:00.197" v="125" actId="20577"/>
        <pc:sldMkLst>
          <pc:docMk/>
          <pc:sldMk cId="4072206857" sldId="264"/>
        </pc:sldMkLst>
        <pc:spChg chg="mod">
          <ac:chgData name="Weifeng Xu" userId="e7aed605-a3dd-4d5a-a692-a87037af107b" providerId="ADAL" clId="{0E75F96F-36A2-4909-AA0E-116949951C22}" dt="2021-01-30T21:55:00.197" v="125" actId="20577"/>
          <ac:spMkLst>
            <pc:docMk/>
            <pc:sldMk cId="4072206857" sldId="264"/>
            <ac:spMk id="4" creationId="{00000000-0000-0000-0000-000000000000}"/>
          </ac:spMkLst>
        </pc:spChg>
      </pc:sldChg>
      <pc:sldChg chg="modNotesTx">
        <pc:chgData name="Weifeng Xu" userId="e7aed605-a3dd-4d5a-a692-a87037af107b" providerId="ADAL" clId="{0E75F96F-36A2-4909-AA0E-116949951C22}" dt="2021-01-30T20:38:57.317" v="1"/>
        <pc:sldMkLst>
          <pc:docMk/>
          <pc:sldMk cId="4248248272" sldId="275"/>
        </pc:sldMkLst>
      </pc:sldChg>
      <pc:sldChg chg="addSp modSp mod">
        <pc:chgData name="Weifeng Xu" userId="e7aed605-a3dd-4d5a-a692-a87037af107b" providerId="ADAL" clId="{0E75F96F-36A2-4909-AA0E-116949951C22}" dt="2021-01-30T21:35:13.629" v="104" actId="20577"/>
        <pc:sldMkLst>
          <pc:docMk/>
          <pc:sldMk cId="1521722421" sldId="295"/>
        </pc:sldMkLst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6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9" creationId="{00000000-0000-0000-0000-000000000000}"/>
          </ac:spMkLst>
        </pc:spChg>
        <pc:spChg chg="add mod">
          <ac:chgData name="Weifeng Xu" userId="e7aed605-a3dd-4d5a-a692-a87037af107b" providerId="ADAL" clId="{0E75F96F-36A2-4909-AA0E-116949951C22}" dt="2021-01-30T21:35:13.629" v="104" actId="20577"/>
          <ac:spMkLst>
            <pc:docMk/>
            <pc:sldMk cId="1521722421" sldId="295"/>
            <ac:spMk id="10" creationId="{F792FFCF-1741-4B2B-A2E7-5F8E3FC9741D}"/>
          </ac:spMkLst>
        </pc:sp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3" creationId="{00000000-0000-0000-0000-000000000000}"/>
          </ac:picMkLst>
        </pc:pic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8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27C216-9C6E-4794-8D9B-4BF18FB91A4C}" type="doc">
      <dgm:prSet loTypeId="urn:microsoft.com/office/officeart/2005/8/layout/chevron1" loCatId="process" qsTypeId="urn:microsoft.com/office/officeart/2005/8/quickstyle/3d3" qsCatId="3D" csTypeId="urn:microsoft.com/office/officeart/2005/8/colors/colorful1" csCatId="colorful" phldr="1"/>
      <dgm:spPr/>
    </dgm:pt>
    <dgm:pt modelId="{1FF3557C-6A6A-475D-A72F-35986474BE78}">
      <dgm:prSet phldrT="[Text]"/>
      <dgm:spPr/>
      <dgm:t>
        <a:bodyPr/>
        <a:lstStyle/>
        <a:p>
          <a:r>
            <a:rPr lang="en-GB" dirty="0"/>
            <a:t>operation  1</a:t>
          </a:r>
          <a:endParaRPr lang="en-US" dirty="0"/>
        </a:p>
      </dgm:t>
    </dgm:pt>
    <dgm:pt modelId="{D5681DBE-9944-42FD-97BC-2F4DC536AA2F}" type="parTrans" cxnId="{CC313A1D-9D81-49BE-89CC-F7A350C14AB8}">
      <dgm:prSet/>
      <dgm:spPr/>
      <dgm:t>
        <a:bodyPr/>
        <a:lstStyle/>
        <a:p>
          <a:endParaRPr lang="en-US"/>
        </a:p>
      </dgm:t>
    </dgm:pt>
    <dgm:pt modelId="{C5D61D64-939F-4198-84CE-B887CC2A1615}" type="sibTrans" cxnId="{CC313A1D-9D81-49BE-89CC-F7A350C14AB8}">
      <dgm:prSet/>
      <dgm:spPr/>
      <dgm:t>
        <a:bodyPr/>
        <a:lstStyle/>
        <a:p>
          <a:endParaRPr lang="en-US"/>
        </a:p>
      </dgm:t>
    </dgm:pt>
    <dgm:pt modelId="{A4BEC42D-4F41-44FB-B478-B9A5F7A1CD12}">
      <dgm:prSet phldrT="[Text]"/>
      <dgm:spPr/>
      <dgm:t>
        <a:bodyPr/>
        <a:lstStyle/>
        <a:p>
          <a:r>
            <a:rPr lang="en-GB" dirty="0"/>
            <a:t>operation  2</a:t>
          </a:r>
          <a:endParaRPr lang="en-US" dirty="0"/>
        </a:p>
      </dgm:t>
    </dgm:pt>
    <dgm:pt modelId="{33D4F1CE-62BB-416C-8FD2-79499AE10B88}" type="parTrans" cxnId="{2450DC72-44D7-4478-99E4-59A620516433}">
      <dgm:prSet/>
      <dgm:spPr/>
      <dgm:t>
        <a:bodyPr/>
        <a:lstStyle/>
        <a:p>
          <a:endParaRPr lang="en-US"/>
        </a:p>
      </dgm:t>
    </dgm:pt>
    <dgm:pt modelId="{FA084074-509B-4DE9-BE3E-409BB87407DC}" type="sibTrans" cxnId="{2450DC72-44D7-4478-99E4-59A620516433}">
      <dgm:prSet/>
      <dgm:spPr/>
      <dgm:t>
        <a:bodyPr/>
        <a:lstStyle/>
        <a:p>
          <a:endParaRPr lang="en-US"/>
        </a:p>
      </dgm:t>
    </dgm:pt>
    <dgm:pt modelId="{66AB3BDD-64CC-41F9-BC75-80EB96E88DFA}">
      <dgm:prSet phldrT="[Text]"/>
      <dgm:spPr/>
      <dgm:t>
        <a:bodyPr/>
        <a:lstStyle/>
        <a:p>
          <a:r>
            <a:rPr lang="en-GB" dirty="0"/>
            <a:t>operation  3</a:t>
          </a:r>
          <a:endParaRPr lang="en-US" dirty="0"/>
        </a:p>
      </dgm:t>
    </dgm:pt>
    <dgm:pt modelId="{0CA4EC8C-C340-4C71-979D-030F67B25319}" type="parTrans" cxnId="{6DB54145-00FC-43ED-86F4-7F41D183AB61}">
      <dgm:prSet/>
      <dgm:spPr/>
      <dgm:t>
        <a:bodyPr/>
        <a:lstStyle/>
        <a:p>
          <a:endParaRPr lang="en-US"/>
        </a:p>
      </dgm:t>
    </dgm:pt>
    <dgm:pt modelId="{3995AD3D-20EF-40E4-87EC-AD34A657E62B}" type="sibTrans" cxnId="{6DB54145-00FC-43ED-86F4-7F41D183AB61}">
      <dgm:prSet/>
      <dgm:spPr/>
      <dgm:t>
        <a:bodyPr/>
        <a:lstStyle/>
        <a:p>
          <a:endParaRPr lang="en-US"/>
        </a:p>
      </dgm:t>
    </dgm:pt>
    <dgm:pt modelId="{FBD89C9A-46D0-40E8-B15D-B2A4E2843F9F}" type="pres">
      <dgm:prSet presAssocID="{2F27C216-9C6E-4794-8D9B-4BF18FB91A4C}" presName="Name0" presStyleCnt="0">
        <dgm:presLayoutVars>
          <dgm:dir/>
          <dgm:animLvl val="lvl"/>
          <dgm:resizeHandles val="exact"/>
        </dgm:presLayoutVars>
      </dgm:prSet>
      <dgm:spPr/>
    </dgm:pt>
    <dgm:pt modelId="{0088288F-315F-4BAA-8465-192DADFE428F}" type="pres">
      <dgm:prSet presAssocID="{1FF3557C-6A6A-475D-A72F-35986474BE7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F30161B-02F3-42F8-9519-A45E84258337}" type="pres">
      <dgm:prSet presAssocID="{C5D61D64-939F-4198-84CE-B887CC2A1615}" presName="parTxOnlySpace" presStyleCnt="0"/>
      <dgm:spPr/>
    </dgm:pt>
    <dgm:pt modelId="{70B7E4AB-4727-4FC8-AD7B-2146C1E22FE8}" type="pres">
      <dgm:prSet presAssocID="{A4BEC42D-4F41-44FB-B478-B9A5F7A1CD1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425EBDA-FD4B-4396-B7A6-C297EC2FC69D}" type="pres">
      <dgm:prSet presAssocID="{FA084074-509B-4DE9-BE3E-409BB87407DC}" presName="parTxOnlySpace" presStyleCnt="0"/>
      <dgm:spPr/>
    </dgm:pt>
    <dgm:pt modelId="{360661A4-9E68-410C-9EA1-BE7133758462}" type="pres">
      <dgm:prSet presAssocID="{66AB3BDD-64CC-41F9-BC75-80EB96E88DF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6E2571A-2D0C-4CB5-BDD5-3B3D7359B427}" type="presOf" srcId="{1FF3557C-6A6A-475D-A72F-35986474BE78}" destId="{0088288F-315F-4BAA-8465-192DADFE428F}" srcOrd="0" destOrd="0" presId="urn:microsoft.com/office/officeart/2005/8/layout/chevron1"/>
    <dgm:cxn modelId="{CC313A1D-9D81-49BE-89CC-F7A350C14AB8}" srcId="{2F27C216-9C6E-4794-8D9B-4BF18FB91A4C}" destId="{1FF3557C-6A6A-475D-A72F-35986474BE78}" srcOrd="0" destOrd="0" parTransId="{D5681DBE-9944-42FD-97BC-2F4DC536AA2F}" sibTransId="{C5D61D64-939F-4198-84CE-B887CC2A1615}"/>
    <dgm:cxn modelId="{E36BD02D-FC28-4C67-92C4-994430EC0010}" type="presOf" srcId="{66AB3BDD-64CC-41F9-BC75-80EB96E88DFA}" destId="{360661A4-9E68-410C-9EA1-BE7133758462}" srcOrd="0" destOrd="0" presId="urn:microsoft.com/office/officeart/2005/8/layout/chevron1"/>
    <dgm:cxn modelId="{C6F04E41-8895-4CE9-B941-A829FD65688E}" type="presOf" srcId="{2F27C216-9C6E-4794-8D9B-4BF18FB91A4C}" destId="{FBD89C9A-46D0-40E8-B15D-B2A4E2843F9F}" srcOrd="0" destOrd="0" presId="urn:microsoft.com/office/officeart/2005/8/layout/chevron1"/>
    <dgm:cxn modelId="{6DB54145-00FC-43ED-86F4-7F41D183AB61}" srcId="{2F27C216-9C6E-4794-8D9B-4BF18FB91A4C}" destId="{66AB3BDD-64CC-41F9-BC75-80EB96E88DFA}" srcOrd="2" destOrd="0" parTransId="{0CA4EC8C-C340-4C71-979D-030F67B25319}" sibTransId="{3995AD3D-20EF-40E4-87EC-AD34A657E62B}"/>
    <dgm:cxn modelId="{2450DC72-44D7-4478-99E4-59A620516433}" srcId="{2F27C216-9C6E-4794-8D9B-4BF18FB91A4C}" destId="{A4BEC42D-4F41-44FB-B478-B9A5F7A1CD12}" srcOrd="1" destOrd="0" parTransId="{33D4F1CE-62BB-416C-8FD2-79499AE10B88}" sibTransId="{FA084074-509B-4DE9-BE3E-409BB87407DC}"/>
    <dgm:cxn modelId="{E2C068CA-B985-4EF0-99EE-DD999C4C1934}" type="presOf" srcId="{A4BEC42D-4F41-44FB-B478-B9A5F7A1CD12}" destId="{70B7E4AB-4727-4FC8-AD7B-2146C1E22FE8}" srcOrd="0" destOrd="0" presId="urn:microsoft.com/office/officeart/2005/8/layout/chevron1"/>
    <dgm:cxn modelId="{1FB8A93A-17B8-4F6D-9372-F9E614D6C658}" type="presParOf" srcId="{FBD89C9A-46D0-40E8-B15D-B2A4E2843F9F}" destId="{0088288F-315F-4BAA-8465-192DADFE428F}" srcOrd="0" destOrd="0" presId="urn:microsoft.com/office/officeart/2005/8/layout/chevron1"/>
    <dgm:cxn modelId="{58E0A220-3BFB-47F4-9737-388A72424B52}" type="presParOf" srcId="{FBD89C9A-46D0-40E8-B15D-B2A4E2843F9F}" destId="{AF30161B-02F3-42F8-9519-A45E84258337}" srcOrd="1" destOrd="0" presId="urn:microsoft.com/office/officeart/2005/8/layout/chevron1"/>
    <dgm:cxn modelId="{3B306D30-4989-468B-9E80-98D5BD5A883C}" type="presParOf" srcId="{FBD89C9A-46D0-40E8-B15D-B2A4E2843F9F}" destId="{70B7E4AB-4727-4FC8-AD7B-2146C1E22FE8}" srcOrd="2" destOrd="0" presId="urn:microsoft.com/office/officeart/2005/8/layout/chevron1"/>
    <dgm:cxn modelId="{5C2F5D9B-4588-4B43-A26A-5ECE01E20DCB}" type="presParOf" srcId="{FBD89C9A-46D0-40E8-B15D-B2A4E2843F9F}" destId="{C425EBDA-FD4B-4396-B7A6-C297EC2FC69D}" srcOrd="3" destOrd="0" presId="urn:microsoft.com/office/officeart/2005/8/layout/chevron1"/>
    <dgm:cxn modelId="{61D37373-0607-4297-8B16-9EE851A56E11}" type="presParOf" srcId="{FBD89C9A-46D0-40E8-B15D-B2A4E2843F9F}" destId="{360661A4-9E68-410C-9EA1-BE713375846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88288F-315F-4BAA-8465-192DADFE428F}">
      <dsp:nvSpPr>
        <dsp:cNvPr id="0" name=""/>
        <dsp:cNvSpPr/>
      </dsp:nvSpPr>
      <dsp:spPr>
        <a:xfrm>
          <a:off x="1686" y="328079"/>
          <a:ext cx="2054206" cy="82168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operation  1</a:t>
          </a:r>
          <a:endParaRPr lang="en-US" sz="2200" kern="1200" dirty="0"/>
        </a:p>
      </dsp:txBody>
      <dsp:txXfrm>
        <a:off x="412527" y="328079"/>
        <a:ext cx="1232524" cy="821682"/>
      </dsp:txXfrm>
    </dsp:sp>
    <dsp:sp modelId="{70B7E4AB-4727-4FC8-AD7B-2146C1E22FE8}">
      <dsp:nvSpPr>
        <dsp:cNvPr id="0" name=""/>
        <dsp:cNvSpPr/>
      </dsp:nvSpPr>
      <dsp:spPr>
        <a:xfrm>
          <a:off x="1850471" y="328079"/>
          <a:ext cx="2054206" cy="82168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operation  2</a:t>
          </a:r>
          <a:endParaRPr lang="en-US" sz="2200" kern="1200" dirty="0"/>
        </a:p>
      </dsp:txBody>
      <dsp:txXfrm>
        <a:off x="2261312" y="328079"/>
        <a:ext cx="1232524" cy="821682"/>
      </dsp:txXfrm>
    </dsp:sp>
    <dsp:sp modelId="{360661A4-9E68-410C-9EA1-BE7133758462}">
      <dsp:nvSpPr>
        <dsp:cNvPr id="0" name=""/>
        <dsp:cNvSpPr/>
      </dsp:nvSpPr>
      <dsp:spPr>
        <a:xfrm>
          <a:off x="3699256" y="328079"/>
          <a:ext cx="2054206" cy="82168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operation  3</a:t>
          </a:r>
          <a:endParaRPr lang="en-US" sz="2200" kern="1200" dirty="0"/>
        </a:p>
      </dsp:txBody>
      <dsp:txXfrm>
        <a:off x="4110097" y="328079"/>
        <a:ext cx="1232524" cy="821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3:53:59.8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1255 54 24575,'-339'0'0,"326"0"0,0 1 0,1 0 0,0 2 0,0-1 0,0 2 0,-1-1 0,-12 7 0,-4 6 0,21-11 0,0-1 0,0 1 0,-1-1 0,0-1 0,-11 4 0,-123 35 0,134-40 0,3 2 0,-1-2 0,1 1 0,0 2 0,-1-1 0,1 0 0,1 0 0,0 1 0,-7 6 0,7-6 0,-1 0 0,1 0 0,0-1 0,-1 1 0,0-1 0,0-1 0,0 0 0,-14 6 0,11-5 0,-1-1 0,1 1 0,0 1 0,-1-1 0,1 2 0,1 0 0,0 0 0,0 0 0,-8 9 0,-5 7 0,-30 43 0,25-30 0,11-15 0,10-12 0,-1 0 0,0-1 0,0 0 0,0 0 0,-11 8 0,12-10 0,0 0 0,1 0 0,-1 1 0,2-1 0,-1 1 0,0 0 0,1 0 0,0 0 0,0 1 0,-2 8 0,-11 22 0,-37 78 0,43-89 0,2-7 0,1 0 0,1 1 0,1 1 0,0-2 0,1 2 0,2 0 0,-1 37 0,3-38 0,-2 0 0,-5 21 0,4-20 0,-2 37 0,5-51 0,0 0 0,1 0 0,0 0 0,-1 0 0,2 0 0,0 0 0,0-1 0,1 1 0,3 9 0,14 22 0,-14-23 0,1-1 0,2 0 0,-1 0 0,1 0 0,14 15 0,-15-21 0,2-1 0,-1 1 0,1-2 0,14 9 0,24 17 0,2 5 0,59 34 0,-102-68 0,0 1 0,0-2 0,-1 1 0,2-1 0,-1 0 0,8 1 0,-7-2 0,1 1 0,-2 0 0,1 0 0,0 1 0,7 4 0,38 26 0,-33-19 0,0-3 0,23 12 0,87 46 0,-71-38 0,-42-22 0,0 0 0,0-1 0,1-1 0,0-1 0,26 7 0,-27-9 0,0 1 0,0 1 0,29 15 0,-23-11 0,27 10 0,66 23 0,-91-37 0,118 30 0,-109-29 0,-18-3 0,1-1 0,0-1 0,18 1 0,-4-3 0,0 1 0,44 7 0,43 9 0,-76-11 0,1-3 0,80-3 0,-43-2 0,546 2 0,-606-2 0,1 1 0,22-7 0,-9 2 0,52-11 0,-42 8 0,48-17 0,-55 13 0,-27 9 0,0 0 0,1 1 0,-1 0 0,0 1 0,19-3 0,-8 4 0,41-7 0,-56 7 0,0-1 0,-1 0 0,0 1 0,1-2 0,0 1 0,-1-1 0,1 1 0,-1-1 0,0-1 0,-1 1 0,1 0 0,4-6 0,6-15 0,-14 20 0,1 0 0,0 1 0,0-1 0,1 1 0,-1 0 0,4-4 0,89-101 0,-87 99 0,0-1 0,13-21 0,7-9 0,-14 23 0,-3 5 0,0 0 0,-1-1 0,-1 0 0,13-25 0,-10 15 0,19-29 0,-20 36 0,-1 0 0,0 0 0,-2-2 0,7-17 0,2-15 0,-6 22 0,10-47 0,-7-40 0,-10 79 0,-1-1 0,-3-56 0,-1 38 0,-1 31 0,-2 1 0,0-1 0,-1 1 0,-16-44 0,13 42 0,3 13 0,-1 0 0,-1-1 0,-8-12 0,1 1 0,9 16 0,-1 0 0,0 0 0,-11-11 0,12 14 0,-1-1 0,1 0 0,0-1 0,1 2 0,0-2 0,-1 0 0,-3-9 0,3 7 0,0 1 0,-1-1 0,1 2 0,-1-1 0,-1 1 0,1 0 0,-2 0 0,-14-11 0,0 0 0,13 9 0,-4-4 0,-1 1 0,-1 0 0,-1 1 0,-30-18 0,31 20 0,-28-20 0,-2-2 0,-128-53 0,136 63 0,32 17 0,-1 1 0,0-1 0,1 1 0,-1 0 0,0 0 0,0 1 0,0 0 0,-10-2 0,-84-13 0,65 9 0,-15-1 0,-6 0 0,42 6 0,-1 0 0,-18 0 0,-481 2 0,249 3 0,-57-2-1365,308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4:24:08.2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24575,'1'8'0,"1"-1"0,-1 1 0,1-1 0,0 1 0,1-1 0,0 0 0,0 0 0,0 0 0,1-1 0,0 1 0,9 11 0,-8-11 0,0 0 0,0 0 0,0 1 0,-1-1 0,-1 1 0,1 1 0,-1-1 0,0 0 0,1 13 0,0 32 0,5 36 0,-4-49 0,-2 1 0,-4 75 0,3 35 0,7-96 0,-5-39 0,-1-1 0,1 22 0,-6 44 0,1-46 0,4 50 0,-2-81 0,0 0 0,0 0 0,0 0 0,1 0 0,-1 0 0,1-1 0,0 1 0,0 0 0,0-1 0,1 0 0,-1 0 0,5 4 0,41 36 0,-15-15 0,-27-22 0,1 0 0,0 0 0,0-1 0,1 0 0,-1-1 0,1 1 0,0-1 0,0-1 0,1 0 0,9 3 0,5-1 0,1-1 0,35 2 0,-40-4 0,0 2 0,-1 0 0,20 7 0,33 7 0,-42-11 0,44 15 0,-45-13 0,50 11 0,61 4 0,-123-21 0,1 0 0,-1 1 0,0 1 0,0 0 0,0 1 0,-1 1 0,0 0 0,0 1 0,-1 1 0,0 0 0,-1 1 0,0 0 0,0 2 0,-1-1 0,0 1 0,-1 1 0,-1 0 0,11 17 0,-7-8 0,0 2 0,-1 0 0,-1 0 0,-2 1 0,0 1 0,8 40 0,-4-12 0,0-3 0,-2 2 0,-3-1 0,-1 1 0,-1 55 0,-6-93 0,1 0 0,5 29 0,3 25 0,4 62 0,-5-58 0,0-14 0,-5-39 0,-1 0 0,0 24 0,-3 736 0,0-765 0,2 1 0,6 26 0,-4-25 0,-1 0 0,0 19 0,-4 17 0,0-40 0,0-1 0,1 1 0,0 0 0,1-1 0,1 1 0,0-1 0,0 1 0,1-1 0,6 14 0,62 114 0,-48-81 0,-19-45 0,1 0 0,0 0 0,2-1 0,-1 1 0,17 22 0,-16-25 0,0 0 0,0 1 0,-2 0 0,1 0 0,-1 1 0,-1-1 0,3 17 0,-4-18 0,0 0 0,0 0 0,1 0 0,0 0 0,1-1 0,0 0 0,1 0 0,0 0 0,0-1 0,12 13 0,11 2 0,-19-17 0,0 1 0,0 0 0,10 12 0,-18-18 0,-1 0 0,1 0 0,-1 0 0,1 0 0,-1 0 0,0 0 0,0 1 0,0-1 0,0 0 0,0 0 0,0 1 0,-1-1 0,1 1 0,-1-1 0,0 1 0,1-1 0,-1 1 0,0-1 0,-1 0 0,1 1 0,-1 4 0,-5 4-1365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4:24:10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1 286 24575,'8'1'0,"0"-1"0,1 1 0,-1 1 0,0 0 0,0 0 0,0 0 0,0 1 0,14 8 0,3 3 0,29 23 0,-12-8 0,-20-15 0,1-1 0,0 0 0,1-2 0,29 10 0,-46-18 0,1-1 0,0 0 0,0 0 0,0-1 0,0 0 0,0 0 0,0-1 0,0 0 0,0-1 0,0 1 0,0-1 0,0-1 0,0 0 0,-1 0 0,1 0 0,0-1 0,13-7 0,-17 7 0,0-1 0,0 1 0,-1-1 0,1 1 0,-1-1 0,1-1 0,-1 1 0,-1 0 0,1-1 0,-1 1 0,1-1 0,-1 0 0,-1 1 0,1-1 0,-1 0 0,2-9 0,-2 7 0,1 0 0,0 1 0,0-1 0,1 1 0,0-1 0,0 1 0,0 0 0,1 0 0,5-6 0,21-24 0,-1-1 0,33-56 0,-55 83 0,0 0 0,1 0 0,1 1 0,9-9 0,-9 10 0,-1 0 0,0 0 0,-1-1 0,1 0 0,6-13 0,-6 9-1365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4:37:43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85 24575,'-6'1'0,"0"1"0,0 0 0,0 0 0,0 0 0,0 1 0,0 0 0,1 0 0,-11 8 0,1-1 0,-2 1 0,0 2 0,-19 17 0,19-15 0,-33 22 0,44-34 0,0 1 0,0 0 0,0 0 0,0 0 0,1 0 0,0 1 0,0 0 0,0 0 0,1 0 0,0 1 0,0 0 0,0-1 0,0 1 0,1 1 0,0-1 0,-4 13 0,1 4 0,1 0 0,1 1 0,0-1 0,2 1 0,1 36 0,3-32 0,2 0 0,0-1 0,2 1 0,16 46 0,-20-68 0,0 0 0,1 1 0,0-2 0,1 1 0,-1 0 0,1-1 0,0 1 0,0-1 0,7 6 0,48 38 0,1-1 0,-55-43 0,0 0 0,0 0 0,1-1 0,0 0 0,0 0 0,0 0 0,0-1 0,1 1 0,6 1 0,1-1 0,0-1 0,0 0 0,22 1 0,30 4 0,-31-3 0,46 0 0,40-7 0,138 4 0,-198 8 0,18 0 0,-62-9 0,-1 1 0,20 5 0,-19-3 0,0-1 0,19 1 0,51 6 0,-61-6 0,42 2 0,552-7 0,-596 3 0,0 0 0,1 2 0,31 8 0,-32-5 0,0-2 0,0-1 0,34 1 0,763-6 0,-809-1 0,-1 1 0,1-2 0,0 0 0,-1 0 0,0-1 0,0 0 0,0-1 0,0-1 0,-1 1 0,0-2 0,11-7 0,42-23 0,68-34 0,-69 35 0,-42 23 0,-1-2 0,0 0 0,-1-1 0,-1-1 0,16-19 0,-4 5 0,-26 27 0,1-1 0,-1 1 0,-1-1 0,1 0 0,0 0 0,-1 0 0,0 0 0,-1 0 0,1 0 0,-1-1 0,0 1 0,0-1 0,0-7 0,0-12 0,-4-43 0,1 22 0,2 40 0,0 0 0,0 1 0,-1-1 0,1 0 0,-1 1 0,-1-1 0,1 0 0,-1 1 0,-3-7 0,3 9 0,0-1 0,-1 1 0,1 0 0,-1 0 0,0 0 0,0 1 0,0-1 0,0 1 0,-1 0 0,1 0 0,-1 0 0,1 0 0,-1 0 0,-4-1 0,-6-2 0,0 1 0,-1 0 0,1 1 0,-1 1 0,-23-1 0,-78 4 0,42 2 0,-366-3 0,428-1 0,-1-1 0,1 1 0,-15-5 0,-29-4 0,37 7 0,-1 0 0,1-2 0,0 0 0,1-1 0,-1-1 0,-33-18 0,26 12 0,-57-25 0,71 32 0,-1 1 0,0 0 0,0 1 0,0 1 0,0 0 0,-19-2 0,-35-8 0,49 8 0,-16-6 0,0 1 0,-1 2 0,0 1 0,0 2 0,-42-1 0,38 4 0,2-2 0,-1-1 0,-64-19 0,-1 0 0,64 16 0,23 4 0,-1 1 0,-32-3 0,-39-4 0,62 6 0,-41-2 0,20 7 0,19 0 0,1-2 0,-1 0 0,-50-10 0,44 6 0,0 1 0,0 1 0,0 2 0,-41 4 0,-6-1 0,-319-2 0,393 1 11,0-1 0,1 1 0,-1 0 0,0 0 0,0 1 0,0 0-1,1 0 1,-1 1 0,1 0 0,-10 6 0,-1 2-506,1 1 0,-20 19 0,24-21-6331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4:37:51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8838 182 24575,'-1'-1'0,"1"-1"0,-1 1 0,0 0 0,0-1 0,0 1 0,0 0 0,0 0 0,0 0 0,0 0 0,0 0 0,0 0 0,0 0 0,0 0 0,-1 0 0,1 1 0,0-1 0,-1 0 0,1 1 0,-1-1 0,-1 1 0,-30-11 0,11 6 0,1 2 0,-1 1 0,0 0 0,-28 3 0,27 0 0,1-2 0,-1 0 0,-43-8 0,28 0 0,0 2 0,0 1 0,0 2 0,-42 1 0,65 2 0,0 0 0,-28-7 0,-24-2 0,-3 11 0,44 0 0,0-1 0,0-1 0,-42-7 0,-5-5 0,-74-3 0,103 12 0,-20-5 0,36 5 0,-44-2 0,-62-5 0,-10 1 0,-987 11 0,1112 0 0,0 0 0,-27 7 0,27-4 0,-1-1 0,-24 1 0,-10-4 0,14-1 0,-1 2 0,-65 10 0,68-6 0,-1-1 0,0-2 0,-51-5 0,39 1 0,-52 5 0,45 6 0,40-5 0,0-1 0,-19 0 0,-643-1-405,331-4 257,-1131 2 701,1457-1-553,-44-8 0,43 5 0,-42-3 0,-1014 8 0,1065 0 0,0 1 0,-26 5 0,-27 3 0,-18 0 0,59-5 0,-41 1 0,42-5 0,-1 1 0,1 1 0,-50 14 0,-51 37 0,97-44 0,-57 29 0,62-27 0,-66 23 0,66-27 0,0 1 0,-45 25 0,56-27 0,-1 0 0,0 0 0,-28 7 0,30-10 0,-25 12 0,31-12 0,0-1 0,0 0 0,0-1 0,0 1 0,0-1 0,0-1 0,-10 2 0,4-3 0,0 2 0,1-1 0,-1 2 0,1-1 0,-1 2 0,1 0 0,0 0 0,0 1 0,0 1 0,1 0 0,-18 12 0,-63 43-1365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4:37:55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0 24575,'1'27'0,"-2"0"0,-1 0 0,-8 40 0,4-36 0,6-24 0,-1-1 0,0 1 0,-1-1 0,0 1 0,0-1 0,0 0 0,-1 0 0,1 0 0,-1 0 0,-1 0 0,1 0 0,-8 7 0,-5 6 0,-27 23 0,43-42 0,-1 1 0,0-1 0,0 1 0,0-1 0,1 1 0,-1-1 0,0 1 0,1 0 0,-1-1 0,0 1 0,1 0 0,-1-1 0,1 1 0,-1 0 0,1 0 0,-1 0 0,1 0 0,0-1 0,-1 1 0,1 0 0,0 0 0,0 0 0,0 0 0,0 0 0,0 1 0,0-1 0,1 0 0,0 0 0,-1 0 0,1-1 0,0 1 0,0 0 0,0-1 0,-1 1 0,1 0 0,0-1 0,0 1 0,0-1 0,0 0 0,0 1 0,0-1 0,0 0 0,0 0 0,2 1 0,57 2 0,-56-3 0,340-2-1365,-327 2-5461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4:38:00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340 181 24575,'-1'2'0,"0"1"0,0 0 0,-1 0 0,1-1 0,-1 1 0,0-1 0,0 0 0,0 1 0,0-1 0,0 0 0,0 0 0,0 0 0,-1-1 0,1 1 0,-1 0 0,1-1 0,-6 2 0,-7 7 0,-3 2 0,0 0 0,-1-1 0,-23 9 0,18-9 0,-33 21 0,52-27 0,0 0 0,0 1 0,0 0 0,1 0 0,0 0 0,0 1 0,1-1 0,-1 1 0,-3 11 0,-6 11 0,5-13 0,1 0 0,1 1 0,0 0 0,1 1 0,1-1 0,-4 35 0,4 109 0,5-103 0,-1-55 0,0 1 0,0-1 0,0 0 0,1 0 0,-1 1 0,1-1 0,0 0 0,-1 0 0,2 0 0,-1 0 0,0 0 0,1 0 0,-1 0 0,1 0 0,0-1 0,0 1 0,0-1 0,0 1 0,0-1 0,0 0 0,1 0 0,-1 1 0,1-2 0,0 1 0,0 0 0,-1-1 0,1 1 0,0-1 0,0 0 0,1 0 0,-1 0 0,0 0 0,0-1 0,0 1 0,0-1 0,1 0 0,3 0 0,78 9 0,51 1 0,-109-9 0,46 8 0,-45-4 0,44 0 0,-34-5 0,1-1 0,1 2 0,75 11 0,-67-5 0,0-3 0,0-2 0,61-4 0,-13-1 0,-79 3 0,8 1 0,1-1 0,-1-2 0,50-9 0,-43 5 0,1 2 0,0 1 0,0 2 0,47 4 0,1 0 0,-58-3 0,-1-1 0,1-1 0,37-7 0,-26 3 0,0 2 0,1 2 0,-1 1 0,40 4 0,7-1 0,439-2 0,-505-1 0,0-1 0,26-5 0,27-4 0,515 10 0,-285 3 0,702-2 0,-976 1 0,0 2 0,0 0 0,33 10 0,-34-7 0,2-1 0,-1-1 0,35 2 0,581-7 0,-626 1 0,1 2 0,-1 0 0,15 4 0,-14-2 0,1-1 0,20 1 0,5-3 0,-6-1 0,-1 2 0,37 6 0,-44-4 0,43 1 0,-45-4 0,-1 0 0,38 8 0,57 12 0,-103-18 0,0 0 0,0-1 0,0-1 0,25 0 0,-35-1 0,1-1 0,-1 0 0,0 0 0,1 0 0,-1-1 0,0 0 0,0 0 0,0 0 0,0-1 0,0 0 0,-1 0 0,1-1 0,-1 1 0,5-6 0,-1 3 0,-1 0 0,1 0 0,1 1 0,-1 0 0,1 1 0,0 0 0,0 1 0,0 0 0,0 0 0,21-2 0,-14 2 0,0-1 0,30-12 0,-44 15 0,9-4 0,0-1 0,20-12 0,-28 15 0,0 0 0,-1 0 0,1 0 0,-1-1 0,0 1 0,0-1 0,0 0 0,-1 0 0,1 0 0,-1 0 0,3-8 0,18-53 0,-13 34 0,1 0 0,1 1 0,24-42 0,-29 62 0,0-1 0,0-1 0,-1 1 0,-1-1 0,0 0 0,-1 0 0,0 0 0,0-1 0,-2 0 0,1 1 0,0-21 0,-3 25 0,-1 0 0,1 0 0,-1 1 0,-1-1 0,1 0 0,-1 0 0,-1 1 0,1-1 0,-1 1 0,-1 0 0,1 0 0,-1 0 0,0 0 0,-1 1 0,0-1 0,0 1 0,0 0 0,-7-5 0,-2-5 0,-1 1 0,-28-22 0,15 19 0,0 1 0,-1 2 0,-1 0 0,-33-10 0,26 10 0,21 9 0,1 0 0,-1 1 0,-29-6 0,-156-26 0,61 15 0,86 13 0,34 5 0,-1 1 0,-24-1 0,-836 5 0,857 0 0,-42 8 0,-19 1 0,23-9-91,-1 0-162,-65 9 0,38-2 253,-159-6 0,118-4 0,-711 2 597,827 1-597,0 0 0,-26 7 0,-27 2 0,55-9 0,-11-1 0,0 1 0,-43 9 0,41-5 0,-40 1 0,-14 3 0,50-5 0,-1-1 0,-59-3 0,-19 2 0,55 7 0,39-5 0,0-1 0,-21 1 0,-42-4 0,38-1 0,0 2 0,-63 10 0,75-7 0,0-1 0,-55-3 0,-17 2 0,46 7 0,39-5 0,0-2 0,-21 2 0,-96-5 0,-56 2 0,134 9 0,39-7 0,0 0 0,-21 1 0,-5-3 0,17-1 0,0 0 0,1 2 0,-33 7 0,42-7 0,1 0 0,-1-1 0,1 0 0,-1-1 0,0-1 0,1 0 0,-1-1 0,-18-5 0,16 4 0,-259-54 0,102 30-1365,165 27-5461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4:38:03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4:40:06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29.3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24575,'3'1'0,"0"-1"0,0 1 0,0 0 0,-1 0 0,1 0 0,0 0 0,0 1 0,-1-1 0,1 0 0,-1 1 0,5 4 0,26 24 0,-28-25 0,20 22 0,-2 1 0,-1 1 0,20 35 0,14 20 0,23 25 0,55 73 0,-99-140 0,1-1 0,46 40 0,12 8 0,23 20 0,-67-68 0,-16-12 0,74 49 0,78 27 0,4-8 0,4-8 0,232 71 0,-66-27 0,130 36 0,-328-119 0,238 55 0,-302-87 0,1-5 0,115 1 0,-187-14 0,592-2 0,-584 0 0,-1-2 0,0-2 0,60-16 0,96-46 0,20-5 0,-139 49 0,-1-3 0,-1-2 0,-1-4 0,73-48 0,-58 28 0,-41 25 0,2 1 0,47-20 0,103-29 0,-69 29 0,-43 18 0,42-18 0,-109 40 0,1-2 0,-1 1 0,0-2 0,-1 0 0,20-18 0,2-4 0,56-37 0,-28 22 0,49-52 0,-84 73 0,35-27 0,90-59 0,-114 85 0,-21 13 0,-1-2 0,30-31 0,-34 31 0,1 1 0,1 0 0,32-22 0,-28 22 0,0-1 0,0 0 0,16-20 0,12-9 0,20-21 0,15-12 0,-79 75-45,11-8-175,0-2 0,-1 0 0,0 0 0,-1-1 0,13-18 0,-17 17-6606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1.6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82 24575,'512'0'0,"-500"-1"0,0-1 0,0 0 0,0-1 0,0 0 0,-1-1 0,1 0 0,-1-1 0,16-9 0,-13 7 0,1 0 0,0 1 0,0 1 0,18-5 0,-28 9 0,7-1 0,0 0 0,1 0 0,-1 1 0,22 1 0,-31 0 0,0 0 0,-1 1 0,1-1 0,0 1 0,-1 0 0,1 0 0,-1 0 0,1 0 0,-1 0 0,1 0 0,-1 1 0,0-1 0,0 1 0,1-1 0,-1 1 0,-1 0 0,1 0 0,0 0 0,0 0 0,-1 0 0,1 1 0,-1-1 0,1 0 0,-1 1 0,0-1 0,0 1 0,1 4 0,-1-1 0,1 1 0,-1 0 0,-1 0 0,1 0 0,-1 0 0,0 0 0,-1 0 0,-2 14 0,-21 55 0,17-59 0,1 0 0,1 1 0,-5 26 0,8 34-1365,2-56-5461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3:54:02.4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24575,'-1'83'0,"3"89"0,6-116 0,-5-35 0,3 37 0,-8 47 0,3 78 0,2-166 0,0 1 0,9 25 0,-8-29 0,0 1 0,-1 0 0,0 1 0,1 15 0,-6 70-1365,2-86-5461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6.3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24575,'1'10'0,"0"-1"0,1 1 0,0-1 0,0 0 0,1 0 0,0 0 0,1 0 0,-1-1 0,2 1 0,-1-1 0,1 0 0,7 8 0,12 14 0,45 45 0,-47-52 0,16 22 0,-2 1 0,-1 1 0,37 72 0,-44-69 0,2-1 0,3-2 0,66 75 0,79 73 0,-150-167 0,1 3 0,61 48 0,-25-30 0,66 46 0,-25-34 0,160 66 0,85 16 0,-263-108 0,199 93 0,77 30 0,-337-149 0,33 11 0,-2 2 0,0 3 0,57 35 0,-19-5 0,3-3 0,125 45 0,217 55 0,-285-102 0,236 67 0,-266-87 0,149 16 0,-142-32 0,207 28 0,134 11 0,-371-49 0,1-5 0,167-22 0,489-114 0,-738 132 0,0-1 0,0 0 0,0-2 0,-1-1 0,-1 0 0,1-2 0,-1 0 0,-1-1 0,20-17 0,-9 6 0,0 2 0,2 1 0,0 2 0,1 1 0,58-21 0,183-43 0,-198 61 0,80-23 0,221-93 0,-170 45 0,214-131 0,-313 162 0,133-52 0,-193 91 0,71-42 0,-101 51 0,0-1 0,-1 0 0,0-1 0,-1-1 0,-1 0 0,20-27 0,17-22 0,63-60 0,-63 71 0,78-104 0,-105 123 0,-10 14 0,-1 0 0,0-1 0,-2-1 0,0 0 0,9-26 0,-10 14 0,-3 12 0,0 1 0,-2-1 0,-1 0 0,4-40 0,-7 45 0,-1 12 0,0 0 0,-1 0 0,0 0 0,0 0 0,0 0 0,-2-8 0,2 12 0,0 0 0,0 1 0,-1-1 0,1 0 0,0 1 0,-1-1 0,1 0 0,0 1 0,-1-1 0,1 1 0,-1-1 0,1 1 0,-1-1 0,1 1 0,-1-1 0,1 1 0,-1 0 0,0-1 0,1 1 0,-1 0 0,0-1 0,-1 1 0,1 0 0,-1 0 0,0 0 0,1 0 0,-1 0 0,1 0 0,-1 0 0,1 0 0,-1 1 0,0-1 0,1 1 0,-1-1 0,-1 2 0,-84 40 0,55-25 0,-54 20 0,5-10 0,32-13 0,1 3 0,0 2 0,-66 36 0,0 4-1365,99-49-5461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7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24575,'5'0'0,"5"5"0,2 5 0,3 6 0,4 5 0,2 7 0,3 4 0,1 1 0,2-1 0,0-1 0,0-6 0,-4-3 0,-2-5 0,0-1 0,-4 2 0,1-3 0,0 1 0,-1-2-8191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59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8914 1957 24575,'-1'-7'0,"1"1"0,-1-1 0,0 1 0,0-1 0,-1 1 0,0 0 0,0-1 0,0 1 0,-1 0 0,0 0 0,0 1 0,-7-10 0,-2-1 0,-2 1 0,-26-24 0,17 18 0,-160-159 0,119 116 0,-125-112 0,30 33 0,122 104 0,21 21 0,0 0 0,-1 2 0,-1 0 0,-22-14 0,-25-12 0,-141-87 0,146 95 0,-1 2 0,-113-42 0,-449-160 0,337 122 0,-294-82 0,426 152 0,-2 7 0,-291-27 0,138 45 0,-8 0 0,-526-32 0,759 47 0,1 4 0,-1 3 0,1 4 0,1 4 0,-109 31 0,-33 26 0,-104 28 0,83-39 0,-293 79 0,413-98 0,2 4 0,-147 77 0,66-14 0,-255 129 0,344-179 0,3 5 0,-149 108 0,234-149-273,1 1 0,1 1 0,1 1 0,-28 37 0,44-49-6553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0.6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24575,'4'71'0,"4"-2"0,2 1 0,25 86 0,-17-79 0,19 67 0,-37-141 0,1 0 0,0 0 0,0 0 0,0 0 0,0-1 0,0 1 0,1 0 0,-1-1 0,1 1 0,0-1 0,0 1 0,0-1 0,0 0 0,0 0 0,1 0 0,3 3 0,-3-3 0,1-1 0,0 1 0,0-1 0,0 0 0,0 0 0,0 0 0,0-1 0,0 0 0,0 1 0,0-1 0,0-1 0,7 0 0,37-7 28,-1-3 1,74-25-1,-84 22-270,1 2 1,0 2-1,0 2 0,1 1 1,48-2-1,-64 9-6584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7.7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7950 1323 24575,'-1'-10'0,"0"-1"0,0 0 0,-1 1 0,-1-1 0,0 1 0,0 0 0,-1 0 0,0 0 0,-1 1 0,0-1 0,0 1 0,-1 0 0,-13-14 0,-7-7 0,-2 2 0,-42-34 0,49 44 0,13 12 0,-37-33 0,-47-51 0,66 66 0,-1 1 0,-1 1 0,-1 1 0,-1 2 0,-43-21 0,13 6 0,-78-42 0,-222-88 0,-163-14 0,120 81 0,-7 27 0,192 35 0,-399-46 0,430 68 0,-250 16 0,71 42 0,3 25 0,161-29 0,-25 5 0,3 11 0,-430 169 0,-171 184 0,778-383 0,1 3 0,2 1 0,1 2 0,2 2 0,1 2 0,2 2 0,-58 75 0,69-78 0,-158 197 0,162-211 0,-1-1 0,-1-2 0,-1 0 0,0-1 0,-37 17 0,27-15 0,1 2 0,-47 38 0,9 13 0,53-52 0,0-1 0,-1 0 0,-25 17 0,21-25-1365,6-10-5461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8.8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24575,'1'1'0,"0"-1"0,0 1 0,1-1 0,-1 1 0,0-1 0,0 1 0,0-1 0,0 1 0,0 0 0,0 0 0,0 0 0,0-1 0,0 1 0,-1 0 0,1 0 0,0 0 0,0 0 0,0 3 0,15 26 0,-11-19 0,19 36 0,-3 1 0,-2 1 0,-2 1 0,-2 0 0,11 67 0,-14-32 0,-4 1 0,-3 126 0,-5-211 0,0 1 0,0 0 0,0 0 0,0 0 0,0-1 0,0 1 0,0 0 0,1 0 0,-1 0 0,1-1 0,-1 1 0,1 0 0,0 0 0,-1-1 0,1 1 0,0-1 0,0 1 0,0-1 0,0 1 0,1-1 0,1 2 0,-1-2 0,0 0 0,0 0 0,1-1 0,-1 1 0,0-1 0,0 0 0,1 1 0,-1-1 0,0 0 0,1-1 0,-1 1 0,0 0 0,1-1 0,-1 1 0,0-1 0,0 1 0,5-3 0,192-80 0,29-9 0,-170 76-1365,-11 5-5461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2.8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592 467 24575,'1'0'0,"0"-1"0,-1 1 0,1 0 0,0-1 0,-1 1 0,1 0 0,-1-1 0,1 1 0,-1-1 0,1 1 0,-1-1 0,1 1 0,-1-1 0,1 0 0,-1 1 0,1-1 0,-1 1 0,0-1 0,0 0 0,1 1 0,-1-1 0,0 0 0,0 1 0,0-1 0,0 0 0,1 0 0,-1 1 0,0-1 0,0 0 0,-1 1 0,1-1 0,0 0 0,0 0 0,0 1 0,0-1 0,-1 0 0,1 1 0,-1-2 0,-7-29 0,8 30 0,-9-20 0,0 1 0,-2 1 0,0 0 0,-1 0 0,-15-16 0,25 32 0,-84-95 0,51 61 0,22 23 0,-1 0 0,-1 2 0,0 0 0,-1 0 0,0 2 0,-1 0 0,0 0 0,-1 2 0,0 0 0,0 1 0,0 1 0,-1 1 0,0 0 0,-20-1 0,-7 10 68,40-3-212,1 0 1,-1 0 0,1 0 0,-1-1-1,1 0 1,0 0 0,-1-1-1,1 1 1,-8-3 0,3-1-6683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3.4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150 1 24575,'0'2'0,"-2"2"0,-2 2 0,-2 2 0,-3 2 0,0-1 0,-2-1 0,0-1 0,2 0 0,0-1 0,1-2 0,1 0 0,0 0 0,-1 0 0,0 1 0</inkml:trace>
  <inkml:trace contextRef="#ctx0" brushRef="#br0" timeOffset="1">2 96 24575,'-2'0'0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4.4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24575,'2'9'0,"-1"0"0,2 0 0,-1 0 0,1 0 0,0 0 0,1-1 0,0 0 0,0 0 0,1 0 0,0 0 0,0-1 0,1 0 0,0 0 0,0 0 0,1 0 0,0-1 0,7 5 0,-9-10-1365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3:54:04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24575,'3'0'0,"0"1"0,0 1 0,0-1 0,0-1 0,-1 2 0,1 0 0,0-1 0,4 3 0,6 5 0,13 5 0,-2 1 0,39 29 0,-21-13 0,-34-25 0,0 1 0,0 1 0,-1-1 0,0 0 0,-1 2 0,12 15 0,-17-21 0,0-1 0,1-1 0,-1 2 0,1-2 0,0 1 0,-1 0 0,1-1 0,0 1 0,0 0 0,0-2 0,0 2 0,0-1 0,0 1 0,1-2 0,-1 1 0,0 0 0,0 0 0,6 0 0,-4 0 0,0-1 0,0 0 0,1 0 0,-1-1 0,0 0 0,1 0 0,-1 0 0,0 0 0,6-3 0,5-2 0,0-3 0,-1 1 0,0-1 0,14-11 0,47-39 0,-27 22 0,-37 29 0,0 1 0,0-1 0,1 2 0,0 0 0,0 0 0,17-5 0,-24 9-151,-1 0-1,1 0 0,-1 0 0,1 0 1,-1-2-1,0 2 0,0-2 1,4-3-1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0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649 496 24575,'-1'-14'0,"0"0"0,-1 0 0,-1 1 0,0-1 0,-1 1 0,0 0 0,-1 0 0,-1 0 0,0 1 0,-1-1 0,0 1 0,-11-14 0,5 9 0,-1 1 0,0 1 0,-1 0 0,-1 0 0,0 2 0,-1 0 0,-25-15 0,2 7 0,-80-28 0,4 2 0,80 29 0,24 11 0,0 1 0,-1 0 0,1 1 0,-27-7 0,4 3-1365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24575,'-1'0'0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24575,'2'0'0,"0"2"0,0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7.7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155 1 24575,'-1'1'0,"-1"0"0,1 1 0,-1-1 0,1 0 0,-1 0 0,1 0 0,-1 0 0,0-1 0,1 1 0,-1 0 0,0-1 0,0 1 0,0-1 0,-3 1 0,-8 3 0,-84 49 0,96-53 0,0 1 0,0-1 0,0 1 0,0 0 0,0-1 0,0 1 0,0 0 0,1-1 0,-1 1 0,0 0 0,0 0 0,1 0 0,-1 0 0,1 0 0,-1 0 0,0 0 0,1 0 0,0 0 0,-1 0 0,1 0 0,0 0 0,-1 0 0,1 0 0,0 0 0,0 0 0,0 0 0,0 0 0,0 0 0,0 1 0,0-1 0,0 0 0,1 0 0,-1 0 0,0 0 0,1 0 0,-1 0 0,1 0 0,-1 0 0,1 0 0,-1 0 0,2 1 0,3 7 0,1 0 0,0-1 0,11 13 0,-6-9 0,-3 2 0,-7-12 0,0 1 0,0-1 0,1 0 0,-1 0 0,1 0 0,-1 0 0,1 0 0,0 0 0,2 2 0,-1-4-1365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9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728 472 24575,'0'-3'0,"-1"0"0,0 0 0,0 0 0,1 0 0,-1 1 0,-1-1 0,1 0 0,0 0 0,-1 1 0,0-1 0,1 1 0,-4-4 0,-30-32 0,21 25 0,-18-17 0,-1 0 0,-50-33 0,-54-30 0,115 78 0,-2 1 0,0 2 0,0 0 0,-38-12 0,27 11 0,-46-25 0,69 32-227,0 0-1,0 0 1,0 2-1,-1-1 1,-19-3-1,21 6-6598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0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3 24575,'0'-1'0,"-1"0"0,-4 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0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38 1 24575,'-3'0'0,"-4"2"0,-2 0 0,-1 2 0,1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1.3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 1 24575,'-1'0'0,"-4"0"0,1 2 0,2 2 0,3 2 0,3 3 0,3 2 0,2 4 0,1 0 0,0 0 0,-2-2 0,-1-2 0,-1-2 0,-1-1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3.2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949 640 24575,'0'-8'0,"-1"0"0,0 0 0,-1 0 0,1 0 0,-2 0 0,1 1 0,-1-1 0,0 1 0,-1-1 0,-8-12 0,-5-5 0,-34-36 0,26 31 0,9 12 0,0 1 0,-1 0 0,-1 1 0,0 1 0,-2 1 0,1 0 0,-2 2 0,1 0 0,-27-10 0,21 9 0,0-1 0,-30-22 0,26 17 0,10 7 0,-34-14 0,-4-1 0,24 10 0,-58-20 0,53 23 0,-37-20 0,70 31 1,0 1-1,0 0 0,0 0 1,-1 0-1,1 1 0,0 0 1,-1 0-1,-6 0 1,-14-2-1370,17 2-5457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3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24575,'2'0'0,"1"2"0,-1 2 0,-2 2 0,-3 3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4:01:00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3033 1 24575,'5'0'0,"1"1"0,0-1 0,0 1 0,0 1 0,0-1 0,-1 1 0,1 0 0,-1 0 0,1 1 0,-1-1 0,0 1 0,0 0 0,0 1 0,0-1 0,5 6 0,-4-2 0,0-1 0,0 1 0,0 0 0,-1 1 0,0-1 0,0 1 0,-1 0 0,0 0 0,4 12 0,8 24 0,3 0 0,2-2 0,29 45 0,-32-51 0,-2 1 0,-1 1 0,-2 1 0,9 43 0,-19-72 0,18 92 0,-16-70 0,-1 1 0,-2 0 0,-1 1 0,-4 36 0,1 7 0,4 16 0,-4 101 0,0-183 0,-1-1 0,1 1 0,-2 0 0,-7 18 0,-8 23 0,10-19 0,-2 0 0,-1-1 0,-22 43 0,-59 85 0,65-101 0,5-6 0,18-45 0,-7 14 0,-2 1 0,-24 30 0,11-19 0,-26 45 0,7-10 0,22-35 0,-95 123 0,102-139 0,-32 25 0,31-29 0,2 1 0,-22 24 0,17-17 0,-1 0 0,-44 32 0,55-44 0,-18 12 0,-4 4 0,-47 46 0,49-47 0,25-21 0,1-1 0,1 1 0,-1 0 0,0 0 0,1 0 0,-5 6 0,1 0 0,-1 0 0,-1-1 0,1 0 0,-12 8 0,-17 16 0,-17 10 0,17-14 0,-73 53 0,-12 10 0,105-79 0,1-1 0,-2-1 0,0 0 0,0-2 0,-35 13 0,26-13 0,19-7 0,0 1 0,0 0 0,0 1 0,1 0 0,-1 0 0,1 0 0,-8 7 0,-175 130 0,179-133 0,0 0 0,-23 11 0,24-14 0,-1 1 0,1 1 0,1 0 0,-12 9 0,12-8 0,0 0 0,-1-1 0,0-1 0,0 0 0,0 0 0,-1-1 0,1-1 0,-1 0 0,-14 3 0,14-3 0,-80 26 0,80-26 0,-1 1 0,1 0 0,0 0 0,0 1 0,1 1 0,-18 13 0,16-11 0,-1 0 0,0-1 0,-27 11 0,-84 32 0,115-46 0,0 0 0,0 0 0,1 1 0,0 1 0,0 0 0,0 0 0,1 1 0,0 0 0,0 0 0,-11 17 0,16-22 0,-1 0 0,1 0 0,-1 0 0,0 0 0,0 0 0,0-1 0,0 0 0,0 0 0,0 0 0,-1 0 0,1-1 0,0 1 0,-1-1 0,0 0 0,1-1 0,-6 1 0,-36 11 0,23 0 0,1 1 0,1 1 0,0 1 0,1 1 0,0 1 0,-29 32 0,20-20 0,-48 38 0,32-30 0,32-24 0,-2-1 0,-15 11 0,16-13 0,1 1 0,0 0 0,0 1 0,2 1 0,-20 25 0,21-25 0,0 1 0,-2-1 0,1-1 0,-2 0 0,-26 19 0,28-23-1365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4.0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44 1 24575,'-2'2'0,"-2"0"0,-3 2 0,1 2 0,-1 0 0,-2-1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4.4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24575,'0'2'0,"2"0"0,1 2 0,1 4 0,2 4 0,1 4 0,3 2 0,0 0 0,-2 0 0,-1-3 0,-1-3 0,-1-6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6.9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911 435 24575,'0'-5'0,"-1"1"0,1 0 0,-1-1 0,0 1 0,0 0 0,0-1 0,-1 1 0,0 0 0,1 0 0,-2 0 0,1 0 0,0 0 0,-6-6 0,-2-1 0,-1-1 0,-20-15 0,-4-4 0,11 10 0,0 1 0,-1 2 0,-48-28 0,-23-17 0,89 59 0,-1 0 0,1 0 0,0 1 0,-1 0 0,-10-3 0,-20-8 0,6-3 0,-1 0 0,-36-13 0,56 26 0,1 0 0,-1 1 0,-1 0 0,1 1 0,0 0 0,-21 1 0,-174 13-1365,198-12-5461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8.1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85 0 24575,'-3'5'0,"-1"-1"0,1 0 0,0 1 0,1 0 0,-1 0 0,-2 8 0,3-8 0,-1 1 0,1 0 0,-1-1 0,0 0 0,-5 7 0,2-6 0,1 0 0,0 0 0,0 1 0,0 0 0,-3 8 0,6-11 0,1 1 0,0-1 0,0 0 0,0 0 0,1 1 0,-1-1 0,1 1 0,0-1 0,0 0 0,1 1 0,1 5 0,0 0 0,0 0 0,1 0 0,1 0 0,0-1 0,0 1 0,1-1 0,0 0 0,1 0 0,0-1 0,10 12 0,-7-7 0,22 41-1365,-24-42-5461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4:54.2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163 770 368 0 0,'-4'3'6335'0'0,"3"-4"-6236"0"0,1 1-51 0 0,0 0 1 0 0,0 0-1 0 0,0 0 0 0 0,0 0 1 0 0,0-1-1 0 0,0 1 1 0 0,0 0-1 0 0,0 0 1 0 0,0 0-1 0 0,0-1 0 0 0,0 1 1 0 0,0 0-1 0 0,0 0 1 0 0,0 0-1 0 0,0-1 1 0 0,0 1-1 0 0,0 0 0 0 0,0 0 1 0 0,0 0-1 0 0,0 0 1 0 0,0-1-1 0 0,0 1 1 0 0,0 0-1 0 0,0 0 0 0 0,0 0 1 0 0,0-1-1 0 0,0 1 1 0 0,0 0-1 0 0,1 0 1 0 0,-1 0-1 0 0,0 0 0 0 0,0 0 1 0 0,0-1-1 0 0,0 1 1 0 0,0 0-1 0 0,1 0 0 0 0,-1 0 1 0 0,0 0-1 0 0,0 0 1 0 0,0 0-1 0 0,0 0 1 0 0,1 0-1 0 0,-1 0 0 0 0,0-1 1 0 0,0 1-1 0 0,0 0 1 0 0,1 0-1 0 0,8-3 163 0 0,1-1-1 0 0,0 1 0 0 0,0 1 1 0 0,0 0-1 0 0,1 1 0 0 0,-1-1 1 0 0,0 2-1 0 0,1 0 0 0 0,12 1 1 0 0,-9 0-216 0 0,0 1-1 0 0,1 0 1 0 0,-1 1 0 0 0,24 9 0 0 0,12 3 21 0 0,-21-7-17 0 0,-26-6 17 0 0,0-1 0 0 0,1 0 0 0 0,-1 0 0 0 0,0 0 0 0 0,1 0 0 0 0,-1-1 0 0 0,1 1 0 0 0,0-1 0 0 0,-1 0 0 0 0,1 0 0 0 0,-1 0 0 0 0,1 0 0 0 0,-1-1 0 0 0,1 1 0 0 0,-1-1-1 0 0,1 0 1 0 0,4-2 0 0 0,0 1-16 0 0,1 0 0 0 0,0 0 0 0 0,0 1 0 0 0,0 0 0 0 0,0 1 0 0 0,0 0 0 0 0,0 0-1 0 0,0 1 1 0 0,0 0 0 0 0,0 0 0 0 0,12 4 0 0 0,40 3 16 0 0,-13-8 69 0 0,1-3 0 0 0,86-16 0 0 0,-76 4 916 0 0,-38 8-1006 0 0,1 1 0 0 0,1 2 0 0 0,29-4-1 0 0,-24 6-71 0 0,0 1 0 0 0,0 2 0 0 0,53 7 0 0 0,-73-7 234 0 0,1 0-1 0 0,0 0 0 0 0,-1-1 0 0 0,1 0 1 0 0,0 0-1 0 0,-1-1 0 0 0,14-3 0 0 0,30-2 67 0 0,219 17-323 0 0,-233-9 127 0 0,-30-1-20 0 0,0 0 1 0 0,0 0-1 0 0,0-1 0 0 0,0 0 0 0 0,0-1 1 0 0,0 0-1 0 0,0 0 0 0 0,0-1 0 0 0,13-3 1 0 0,-9 1 9 0 0,0 2 0 0 0,1 0-1 0 0,0 0 1 0 0,-1 1 0 0 0,1 1 0 0 0,18 1 0 0 0,19-2-31 0 0,-21-1 24 0 0,49-7-67 0 0,-72 8 55 0 0,0 0 0 0 0,0-1 0 0 0,0 0 0 0 0,0 0 0 0 0,-1 0 0 0 0,1 0 0 0 0,-1-1-1 0 0,0 0 1 0 0,9-5 0 0 0,-9 3 5 0 0,0 1 13 0 0,-1 0-1 0 0,1 0 0 0 0,-1-1 1 0 0,0 1-1 0 0,-1-1 1 0 0,6-7-1 0 0,-1-1 42 0 0,1 1 0 0 0,1 0-1 0 0,15-15 1 0 0,-13 15-151 0 0,0-1 1 0 0,-1 0-1 0 0,15-24 1 0 0,-13 18 99 0 0,-11 16 16 0 0,1 0 0 0 0,-1 0 0 0 0,0 0 0 0 0,0 0 1 0 0,0 0-1 0 0,0 0 0 0 0,-1-1 0 0 0,0 1 0 0 0,1-1 0 0 0,-1 1 0 0 0,0-1 0 0 0,0 1 1 0 0,0-6-1 0 0,17-62 216 0 0,-6 4-144 0 0,-10 43-113 0 0,-1 21 10 0 0,-1-1 0 0 0,1 1 0 0 0,-1-1 0 0 0,0 1 0 0 0,0 0-1 0 0,0-1 1 0 0,0 1 0 0 0,-1-1 0 0 0,1 1 0 0 0,-2-5 0 0 0,-3-7-20 0 0,4 13 29 0 0,1 1 0 0 0,0-1 0 0 0,-1 1 1 0 0,1-1-1 0 0,-1 1 0 0 0,0-1 0 0 0,0 1 0 0 0,1-1 1 0 0,-1 1-1 0 0,0 0 0 0 0,0-1 0 0 0,0 1 1 0 0,0 0-1 0 0,-1 0 0 0 0,1 0 0 0 0,0-1 0 0 0,0 1 1 0 0,-1 1-1 0 0,1-1 0 0 0,-2-1 0 0 0,-9-4 4 0 0,0 1 1 0 0,0 0-1 0 0,-1 1 0 0 0,1 0 0 0 0,-1 1 0 0 0,0 1 0 0 0,-15-2 1 0 0,19 3-7 0 0,-5-2 9 0 0,1-1 0 0 0,-1 0 1 0 0,1-1-1 0 0,-18-9 0 0 0,16 7-1 0 0,1 1-1 0 0,-1 0 1 0 0,-30-7 0 0 0,-36 5-138 0 0,61 7 128 0 0,0-1 0 0 0,1-1 1 0 0,-1 0-1 0 0,-19-7 0 0 0,-33-10-38 0 0,-149-19 0 0 0,172 32 71 0 0,6 2-2 0 0,1 3 0 0 0,-1 1-1 0 0,-50 6 1 0 0,-280 27-170 0 0,97-5 194 0 0,243-22-39 0 0,0 1 0 0 0,1 2 0 0 0,-51 18 0 0 0,66-20-4 0 0,10-4-7 0 0,-19 6-15 0 0,0 2 1 0 0,-34 17 0 0 0,49-19 4 0 0,0 1-1 0 0,1 0 1 0 0,0 1-1 0 0,1 0 1 0 0,-13 16-1 0 0,-2 4-13 0 0,15-21 14 0 0,0 1 1 0 0,0 0-1 0 0,1 1 1 0 0,1 0-1 0 0,0 0 1 0 0,1 1-1 0 0,0 0 1 0 0,-5 14-1 0 0,-31 90-39 0 0,36-101 46 0 0,-1 0 0 0 0,0-1 0 0 0,-11 15 0 0 0,-18 38 23 0 0,32-58-15 0 0,1 0 1 0 0,1 0 0 0 0,-1 0-1 0 0,2 1 1 0 0,-1-1-1 0 0,1 1 1 0 0,1 0-1 0 0,-1-1 1 0 0,2 1-1 0 0,-1 0 1 0 0,2-1-1 0 0,-1 1 1 0 0,1-1-1 0 0,0 0 1 0 0,1 1-1 0 0,0-1 1 0 0,8 15-1 0 0,-6-14-27 0 0,13 14-356 0 0,-16-17-3388 0 0,-3-17 1331 0 0,-6-57-3593 0 0,2 36 4424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00.9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22998 479 964 0 0,'-1'-2'305'0'0,"0"0"1"0"0,0 1-1 0 0,0-1 0 0 0,0 0 1 0 0,1 1-1 0 0,-1-1 0 0 0,1 0 0 0 0,-1 0 1 0 0,1 1-1 0 0,0-1 0 0 0,-1 0 0 0 0,1 0 1 0 0,0 0-1 0 0,0 0 0 0 0,1 0 1 0 0,-1-3-1 0 0,1-4 493 0 0,-1 9-457 0 0,1 0-214 0 0,1 0 0 0 0,0 1 0 0 0,-1-1 0 0 0,1 1 1 0 0,0-1-1 0 0,-1 1 0 0 0,1 0 0 0 0,-1-1 0 0 0,1 1 1 0 0,-1 0-1 0 0,1 0 0 0 0,-1 0 0 0 0,0 0 0 0 0,0 0 1 0 0,1 0-1 0 0,-1 1 0 0 0,1 1 0 0 0,-1-2-132 0 0,0 0 0 0 0,0 1 0 0 0,0-1 1 0 0,0 1-1 0 0,-1-1 0 0 0,1 1 0 0 0,0-1 0 0 0,-1 1 0 0 0,1 0 0 0 0,-1-1 0 0 0,0 1 0 0 0,1 0 0 0 0,-1 1 1 0 0,0-2 26 0 0,-30 20 642 0 0,-7-5-554 0 0,-1-2-1 0 0,-61 15 1 0 0,-27-9 78 0 0,80-14-197 0 0,-76 19 1 0 0,79-16 24 0 0,1-2 1 0 0,-1-2-1 0 0,-1-1 0 0 0,1-2 0 0 0,-69-7 0 0 0,-65 3 72 0 0,-267-7 82 0 0,307 1-195 0 0,61 4 46 0 0,-282-24 36 0 0,-354-36-115 0 0,-393-49 19 0 0,1034 102 54 0 0,-499-60-182 0 0,-63 14 201 0 0,-248-6 42 0 0,63 14-115 0 0,353 12 173 0 0,-776-23-130 0 0,916 49 52 0 0,-240-11 76 0 0,-114 17-196 0 0,14 1 2 0 0,-479-7 491 0 0,656 15-408 0 0,-1245 12 19 0 0,753 44-41 0 0,509-25 134 0 0,-452 81-37 0 0,212 0 292 0 0,473-80-296 0 0,-187 40 627 0 0,130-22-514 0 0,28-16-203 0 0,-31 5 175 0 0,-433 117-195 0 0,10 5 38 0 0,224-30-94 0 0,216-55 164 0 0,-337 72-29 0 0,500-122-50 0 0,-215 84 0 0 0,225-73-93 0 0,31-11 154 0 0,-110 60 0 0 0,-215 147-77 0 0,333-206 126 0 0,54-25-69 0 0,-1 0 0 0 0,1 1 1 0 0,1 0-1 0 0,-1 1 0 0 0,-21 17 0 0 0,-1 2 718 0 0,38-27-892 0 0,0 1 0 0 0,-1-1 0 0 0,1 0 0 0 0,0 0 0 0 0,0 0 0 0 0,0 0 0 0 0,0 0 0 0 0,-1 0 0 0 0,1 0 0 0 0,0 0 0 0 0,0 0 0 0 0,0 0 0 0 0,-1-1 0 0 0,1 1 0 0 0,0 0 0 0 0,0 0 0 0 0,0-1 0 0 0,-1 1 0 0 0,1-1 0 0 0,0 1 0 0 0,0-1 0 0 0,-1 1 0 0 0,1-1 0 0 0,-1 1 0 0 0,1-1 0 0 0,0 1 0 0 0,-1-1 0 0 0,1 0 0 0 0,-1 1 0 0 0,1-2 0 0 0,-1-2-469 0 0,0 0-1 0 0,-1 0 1 0 0,0 1 0 0 0,0-1-1 0 0,0 0 1 0 0,0 0 0 0 0,0 1 0 0 0,-4-7-1 0 0,-7-13-1668 0 0,-5-1 91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01.9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168 72 340 0 0,'0'-10'1557'0'0,"-1"7"-1429"0"0,1 0 0 0 0,0 0 0 0 0,0 0 0 0 0,0-1 1 0 0,0 1-1 0 0,0 0 0 0 0,1 0 0 0 0,-1 0 1 0 0,1 0-1 0 0,0 0 0 0 0,0 0 0 0 0,0 0 1 0 0,0 0-1 0 0,1 0 0 0 0,-1 0 0 0 0,1 0 1 0 0,-1 1-1 0 0,5-6 0 0 0,-13 20 4285 0 0,-3 10-3348 0 0,-19 35-1251 0 0,17-36 239 0 0,1 0-1 0 0,1 1 1 0 0,0 0 0 0 0,-7 29 0 0 0,-14 33-10 0 0,11-22-28 0 0,16-49-2 0 0,0 1 0 0 0,0-1 1 0 0,-11 21-1 0 0,16-30-9 0 0,0 0 0 0 0,1 0 0 0 0,-1 0 0 0 0,1-1 0 0 0,0 1 0 0 0,0-1 0 0 0,0 1 0 0 0,0-1 1 0 0,1 0-1 0 0,0 0 0 0 0,-1 0 0 0 0,5 3 0 0 0,9 9-1 0 0,-5-4-10 0 0,1-1 0 0 0,0-1 0 0 0,22 14 0 0 0,-28-20 8 0 0,0 0 0 0 0,1-1 0 0 0,-1 1 0 0 0,1-1 0 0 0,0-1 0 0 0,-1 1 0 0 0,1-1 0 0 0,0 0 0 0 0,0-1 0 0 0,0 0 0 0 0,10-1 0 0 0,42-7 12 0 0,-44 5 9 0 0,0 0 0 0 0,0 1 0 0 0,-1 1 0 0 0,1 0 0 0 0,0 1 0 0 0,0 1 0 0 0,23 3 1 0 0,0 14 230 0 0,-37-18-271 0 0,0 1-1 0 0,0-1 1 0 0,0 1 0 0 0,0 0 0 0 0,0-1-1 0 0,0 1 1 0 0,0 0 0 0 0,0 0-1 0 0,0 0 1 0 0,-1-1 0 0 0,1 1 0 0 0,0 0-1 0 0,-1 0 1 0 0,1 0 0 0 0,0 0 0 0 0,-1 0-1 0 0,1 1 1 0 0,-1-1 0 0 0,0 0 0 0 0,1 0-1 0 0,-1 0 1 0 0,0 0 0 0 0,0 0 0 0 0,0 1-1 0 0,0-1 1 0 0,1 0 0 0 0,-2 0-1 0 0,1 0 1 0 0,0 2 0 0 0,-1-2-59 0 0,1 0 1 0 0,-1-1-1 0 0,1 1 0 0 0,-1 0 0 0 0,1-1 1 0 0,-1 1-1 0 0,0-1 0 0 0,1 1 1 0 0,-1-1-1 0 0,0 1 0 0 0,0-1 1 0 0,1 1-1 0 0,-1-1 0 0 0,0 0 1 0 0,0 0-1 0 0,0 1 0 0 0,1-1 1 0 0,-1 0-1 0 0,0 0 0 0 0,0 0 1 0 0,0 0-1 0 0,0 0 0 0 0,1 0 0 0 0,-1 0 1 0 0,0 0-1 0 0,0 0 0 0 0,0 0 1 0 0,0 0-1 0 0,-1-1 0 0 0,-27-7-1583 0 0,28 7 1548 0 0,-11-4-533 0 0,0 0 0 0 0,0-1-1 0 0,0 0 1 0 0,1-1 0 0 0,-11-9 0 0 0,-16-20-1114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2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562 187 152 0 0,'5'-24'6334'0'0,"2"-16"-4671"0"0,-7 36-1588 0 0,0 4-50 0 0,0-1-1 0 0,0 0 1 0 0,1 1 0 0 0,-1-1 0 0 0,0 0 0 0 0,0 0-1 0 0,0 0 1 0 0,0 1 0 0 0,0-1 0 0 0,0 0 0 0 0,0 0-1 0 0,0 1 1 0 0,0-1 0 0 0,0 0 0 0 0,-1 0 0 0 0,1 1-1 0 0,0-1 1 0 0,-1 0 0 0 0,1 1 0 0 0,0-1 0 0 0,-1 0-1 0 0,1 1 1 0 0,0-1 0 0 0,-1 1 0 0 0,1-1 0 0 0,-1 0-1 0 0,0 1 1 0 0,1-1 0 0 0,-1 1 0 0 0,1-1 0 0 0,-1 1-1 0 0,0 0 1 0 0,1-1 0 0 0,-1 1 0 0 0,0 0 0 0 0,0-1 0 0 0,-12-3 1173 0 0,12 3-1189 0 0,1 1 0 0 0,-1-1 0 0 0,0 1 0 0 0,1 0-1 0 0,-1-1 1 0 0,0 1 0 0 0,0 0 0 0 0,1 0 0 0 0,-1 0 0 0 0,0-1-1 0 0,0 1 1 0 0,1 0 0 0 0,-1 0 0 0 0,0 0 0 0 0,0 0 0 0 0,1 0-1 0 0,-1 0 1 0 0,0 0 0 0 0,0 1 0 0 0,1-1 0 0 0,-1 0-1 0 0,0 0 1 0 0,1 0 0 0 0,-2 1 0 0 0,-6 1 28 0 0,0 0 0 0 0,0-1 0 0 0,0 0-1 0 0,0 0 1 0 0,0-1 0 0 0,0 0 0 0 0,0 0 0 0 0,0-1 0 0 0,-10-2 0 0 0,-47 0 225 0 0,58 4-256 0 0,-51 9 2 0 0,56-9-12 0 0,-1 0 1 0 0,0 0 0 0 0,0 0 0 0 0,1 1-1 0 0,-1-1 1 0 0,1 0 0 0 0,-1 1-1 0 0,1 0 1 0 0,0-1 0 0 0,-1 1-1 0 0,1 0 1 0 0,0 0 0 0 0,0 1 0 0 0,1-1-1 0 0,-1 0 1 0 0,0 1 0 0 0,-1 3-1 0 0,0-1 3 0 0,-1 0-1 0 0,1-1 1 0 0,-1 1-1 0 0,0-1 0 0 0,0 1 1 0 0,-8 5-1 0 0,-9 10 19 0 0,-1 0 12 0 0,18-17-23 0 0,0 0-1 0 0,1 0 1 0 0,-1 0 0 0 0,1 0 0 0 0,0 1 0 0 0,0-1-1 0 0,0 1 1 0 0,-3 7 0 0 0,-24 31 69 0 0,24-27-30 0 0,-1 0-1 0 0,-16 25 0 0 0,11-19-27 0 0,-3 5 12 0 0,2 1 0 0 0,1 0-1 0 0,-14 50 1 0 0,19-59-17 0 0,6-16-13 0 0,0 0 0 0 0,0 0 0 0 0,0 0 0 0 0,0 1 1 0 0,1-1-1 0 0,-1 0 0 0 0,1 0 0 0 0,-1 1 0 0 0,1-1 0 0 0,0 0 1 0 0,-1 1-1 0 0,1-1 0 0 0,1 0 0 0 0,-1 1 0 0 0,0-1 0 0 0,1 0 1 0 0,0 3-1 0 0,8 20-11 0 0,-8-22 13 0 0,-1 0-1 0 0,1 0 1 0 0,0 0 0 0 0,0 0 0 0 0,1 0 0 0 0,-1-1 0 0 0,0 1 0 0 0,1 0 0 0 0,0-1 0 0 0,-1 1-1 0 0,1-1 1 0 0,0 0 0 0 0,1 0 0 0 0,-1 1 0 0 0,0-1 0 0 0,0-1 0 0 0,5 4 0 0 0,101 54 359 0 0,-71-40-316 0 0,22 7 475 0 0,-37-20-351 0 0,1 0 0 0 0,0-2 0 0 0,0 0 0 0 0,30 0 0 0 0,-52-4 12 0 0,53 11 96 0 0,-20-11-255 0 0,-26 0-3 0 0,-1-1 0 0 0,0 1 0 0 0,1 1 0 0 0,-1-1 0 0 0,0 1 1 0 0,10 3-1 0 0,-1 0 22 0 0,0-1 1 0 0,0 0 0 0 0,0-1 0 0 0,22-1 0 0 0,-37-1-26 0 0,29 3 26 0 0,121 7 111 0 0,-144-10-147 0 0,1 1 0 0 0,0-1 1 0 0,-1 1-1 0 0,1 1 1 0 0,8 2-1 0 0,21 2 26 0 0,158-6-30 0 0,-92 18-66 0 0,-85-17 56 0 0,0 0 1 0 0,1-2-1 0 0,-1 0 1 0 0,0-1-1 0 0,0-1 0 0 0,0-1 1 0 0,0 0-1 0 0,29-12 1 0 0,-25 8 188 0 0,1 2 1 0 0,0 0-1 0 0,0 2 0 0 0,1 0 1 0 0,46 0-1 0 0,-44 3-158 0 0,1-1 0 0 0,0-1-1 0 0,34-8 1 0 0,2-1 72 0 0,-52 9 181 0 0,1 0 0 0 0,-1-1 0 0 0,0 0 0 0 0,0-1 0 0 0,18-10 0 0 0,-17 9-215 0 0,0-1 0 0 0,1 2 0 0 0,0-1 0 0 0,15-3 0 0 0,-19 5 210 0 0,1-2 1 0 0,-1 1 0 0 0,0-1-1 0 0,-1-1 1 0 0,0 0 0 0 0,0 0-1 0 0,0 0 1 0 0,-1-1 0 0 0,9-12-1 0 0,5-2-131 0 0,21-36 224 0 0,-18 23-166 0 0,-12 16-47 0 0,0 0-1 0 0,-1-1 1 0 0,-1 0 0 0 0,11-30-1 0 0,-18 37-93 0 0,0 0 0 0 0,0 1 0 0 0,1-24 0 0 0,-4 26-29 0 0,-1 1 0 0 0,0 0 0 0 0,0-1 0 0 0,0 1 0 0 0,-1 0 0 0 0,-1 0 0 0 0,0 0 0 0 0,0 0 0 0 0,0 0 0 0 0,-1 0 0 0 0,-1 1 0 0 0,1 0 0 0 0,-2 0 0 0 0,1 0 0 0 0,-1 1-1 0 0,0-1 1 0 0,0 1 0 0 0,-1 1 0 0 0,0-1 0 0 0,0 1 0 0 0,0 0 0 0 0,-1 1 0 0 0,-15-8 0 0 0,-13-4-51 0 0,0 1-1 0 0,-1 3 1 0 0,0 1-1 0 0,-60-11 1 0 0,-2-3 64 0 0,72 21-48 0 0,0 0 1 0 0,0 2-1 0 0,-1 1 0 0 0,-29 1 0 0 0,-6-1-10 0 0,-175 4-63 0 0,-11-1 171 0 0,201-3-94 0 0,-1 3 0 0 0,-79 11-1 0 0,-96 30-76 0 0,50-8 149 0 0,168-34-71 0 0,-1 1-1 0 0,1 0 1 0 0,0 0 0 0 0,0 0-1 0 0,0 1 1 0 0,0 0 0 0 0,0 0-1 0 0,1 0 1 0 0,-1 1 0 0 0,0 0-1 0 0,1 0 1 0 0,0 0 0 0 0,0 1-1 0 0,0 0 1 0 0,0 0 0 0 0,1 0-1 0 0,-1 0 1 0 0,1 1 0 0 0,-6 8-1 0 0,-18 20-3724 0 0,28-33 3591 0 0,-1 0 1 0 0,1 1-1 0 0,-1-1 0 0 0,1 0 1 0 0,0 0-1 0 0,-1 1 0 0 0,1-1 1 0 0,-1 0-1 0 0,1 0 0 0 0,0 0 1 0 0,-1 0-1 0 0,1 1 0 0 0,-1-1 1 0 0,1 0-1 0 0,-1 0 0 0 0,1 0 1 0 0,-1 0-1 0 0,1 0 0 0 0,-1 0 1 0 0,1 0-1 0 0,-1-1 0 0 0,1 1 1 0 0,0 0-1 0 0,-1 0 0 0 0,1 0 1 0 0,-1 0-1 0 0,1-1 0 0 0,-1 1 1 0 0,0-1-91 0 0,0-1 0 0 0,0 1-1 0 0,0 0 1 0 0,1 0 0 0 0,-1-1 0 0 0,0 1 0 0 0,1-1 0 0 0,-1 1 0 0 0,1 0 0 0 0,0-1 0 0 0,-1 1 0 0 0,1-1 0 0 0,0 1 0 0 0,0-3 0 0 0,-2-18-1868 0 0,2 0 1 0 0,0-1 0 0 0,5-28-1 0 0,5 3 117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7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7909 46 644 0 0,'6'-4'5659'0'0,"0"0"-3977"0"0,-6-3-1218 0 0,2-17-2047 0 0,-2 24 1521 0 0,0 0 0 0 0,0-1 0 0 0,0 1 0 0 0,0 0 1 0 0,-1 0-1 0 0,1-1 0 0 0,0 1 0 0 0,0 0 0 0 0,0 0 1 0 0,0-1-1 0 0,0 1 0 0 0,0 0 0 0 0,0 0 1 0 0,-1-1-1 0 0,1 1 0 0 0,0 0 0 0 0,0 0 0 0 0,0-1 1 0 0,-1 1-1 0 0,1 0 0 0 0,0 0 0 0 0,0 0 0 0 0,0 0 1 0 0,-1-1-1 0 0,1 1 0 0 0,0 0 0 0 0,0 0 0 0 0,-1 0 1 0 0,1 0-1 0 0,0 0 0 0 0,-1 0 0 0 0,1 0 1 0 0,0 0-1 0 0,0 0 0 0 0,-1 0 0 0 0,1 0 0 0 0,0 0 1 0 0,-1 0-1 0 0,1 0 0 0 0,0 0 0 0 0,0 0 0 0 0,-1 0 1 0 0,1 0-1 0 0,0 0 0 0 0,0 0 0 0 0,-1 0 1 0 0,1 0-1 0 0,0 1 0 0 0,0-1 0 0 0,-1 0 0 0 0,1 0 1 0 0,0 0-1 0 0,0 0 0 0 0,-1 1 0 0 0,1-1 0 0 0,0 0 1 0 0,0 0-1 0 0,0 0 0 0 0,0 1 0 0 0,-1-1 1 0 0,1 0-1 0 0,0 0 0 0 0,0 1 0 0 0,-7 13 12496 0 0,-15-14-12420 0 0,9 0-10 0 0,11 0-4 0 0,4 0-2 0 0,-417 11 154 0 0,-35-25 204 0 0,193 12-275 0 0,-373 10 379 0 0,452 2-279 0 0,-467 33 298 0 0,-224 47-128 0 0,64 34-351 0 0,2 41 41 0 0,449-75-28 0 0,-162 84-214 0 0,464-150 12 0 0,-67 41 0 0 0,7-3 111 0 0,79-43 79 0 0,1 1 1 0 0,1 2 0 0 0,1 1-1 0 0,1 1 1 0 0,1 1 0 0 0,-48 58 0 0 0,-11 24 30 0 0,-36 40-12 0 0,96-115-26 0 0,-37 58 0 0 0,12-15-7 0 0,-8-3-7 0 0,-17 24-27 0 0,-13 62-25 0 0,28-73 121 0 0,44-63-24 0 0,1 1 0 0 0,-25 43 0 0 0,31-47-1 0 0,0-1 1 0 0,-2-1 0 0 0,-20 23-1 0 0,17-22 5 0 0,1 2-1 0 0,-18 27 1 0 0,24-33-22 0 0,-2 0 1 0 0,1-1-1 0 0,-2-1 0 0 0,0 0 1 0 0,0 0-1 0 0,-22 15 1 0 0,-3 4 11 0 0,18-13-30 0 0,1 2 0 0 0,-17 23 1 0 0,19-22 7 0 0,-2 0 1 0 0,-22 20-1 0 0,9-15 0 0 0,19-17 8 0 0,0 1 0 0 0,1 0 0 0 0,-13 15 0 0 0,21-22 42 0 0,-1 1-1 0 0,0-1 1 0 0,1 1 0 0 0,-1-1 0 0 0,0 0 0 0 0,-1 0 0 0 0,-4 2 0 0 0,-26 20 310 0 0,11-6-204 0 0,21-17-119 0 0,1-1 0 0 0,0 0 0 0 0,0 1 0 0 0,0 0 0 0 0,0-1 1 0 0,0 1-1 0 0,0 0 0 0 0,1 0 0 0 0,-1 0 0 0 0,0 0 0 0 0,-1 3 0 0 0,-17 21-8 0 0,17-23-19 0 0,1 0 0 0 0,-1 0 0 0 0,1 0-1 0 0,0 0 1 0 0,-1 0 0 0 0,1 0 0 0 0,0 1-1 0 0,1-1 1 0 0,-1 1 0 0 0,1-1 0 0 0,-1 1 0 0 0,0 5-1 0 0,-2-3 29 0 0,4-5-40 0 0,-1 0 1 0 0,0-1-1 0 0,0 1 1 0 0,1 0-1 0 0,-1 0 1 0 0,1 0-1 0 0,-1 0 1 0 0,1 0-1 0 0,-1 0 1 0 0,1 0-1 0 0,-1 0 1 0 0,1 0-1 0 0,0 0 1 0 0,0 0-1 0 0,-1 0 1 0 0,1 0-1 0 0,0 2 1 0 0,0-3-57 0 0,0 1-1 0 0,0-1 1 0 0,0 1 0 0 0,0-1 0 0 0,0 1 0 0 0,0-1 0 0 0,0 0 0 0 0,0 1 0 0 0,0-1 0 0 0,0 1 0 0 0,1-1-1 0 0,-1 1 1 0 0,0-1 0 0 0,0 1 0 0 0,0-1 0 0 0,0 0 0 0 0,1 1 0 0 0,-1-1 0 0 0,0 1 0 0 0,1-1-1 0 0,-1 0 1 0 0,0 1 0 0 0,1-1 0 0 0,-1 0 0 0 0,0 0 0 0 0,1 1 0 0 0,-1-1 0 0 0,0 0 0 0 0,1 0 0 0 0,-1 1-1 0 0,1-1 1 0 0,-1 0 0 0 0,1 0 0 0 0,-1 0 0 0 0,1 0 0 0 0,-1 0 0 0 0,0 0 0 0 0,1 1 0 0 0,-1-1-1 0 0,1 0 1 0 0,-1 0 0 0 0,1-1 0 0 0,-1 1 0 0 0,1 0 0 0 0,-1 0 0 0 0,1 0 0 0 0,-1 0 0 0 0,0 0 0 0 0,1 0-1 0 0,-1-1 1 0 0,1 1 0 0 0,-1 0 0 0 0,1 0 0 0 0,-1-1 0 0 0,0 1 0 0 0,1 0 0 0 0,-1 0 0 0 0,0-1-1 0 0,1 0 1 0 0,1 0-291 0 0,0 0-1 0 0,0 0 0 0 0,-1-1 0 0 0,1 1 0 0 0,0-1 0 0 0,-1 1 0 0 0,1-1 1 0 0,-1 0-1 0 0,1 0 0 0 0,-1 1 0 0 0,0-1 0 0 0,0 0 0 0 0,1-3 1 0 0,0 0-684 0 0,-1 1 323 0 0,0 0 0 0 0,0 0 0 0 0,0 0-1 0 0,-1-1 1 0 0,0 1 0 0 0,1 0 0 0 0,-2-7-1 0 0,-4-7-1318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 1184 0 0,'-2'0'635'0'0,"0"0"1"0"0,0-1-1 0 0,0 1 1 0 0,0 0-1 0 0,0-1 0 0 0,0 1 1 0 0,-1-1-1 0 0,2 0 1 0 0,-1 0-1 0 0,0 0 0 0 0,-3-2 1 0 0,-2 2 4022 0 0,5 25-3832 0 0,1 0-836 0 0,-2 1-1 0 0,-7 36 1 0 0,4-36 14 0 0,2 0-1 0 0,-2 41 1 0 0,12 13-27 0 0,0-9 47 0 0,-6-68-25 0 0,0 0-1 0 0,0 0 1 0 0,0 0-1 0 0,0 0 1 0 0,0 0 0 0 0,0 0-1 0 0,1 0 1 0 0,-1 0 0 0 0,1 0-1 0 0,-1 0 1 0 0,1 0 0 0 0,0 0-1 0 0,0 0 1 0 0,-1-1-1 0 0,1 1 1 0 0,1 0 0 0 0,-1-1-1 0 0,0 1 1 0 0,0 0 0 0 0,1-1-1 0 0,-1 1 1 0 0,1-1-1 0 0,-1 0 1 0 0,1 0 0 0 0,-1 1-1 0 0,1-1 1 0 0,0 0 0 0 0,0 0-1 0 0,-1-1 1 0 0,1 1 0 0 0,0 0-1 0 0,0-1 1 0 0,0 1-1 0 0,0-1 1 0 0,0 1 0 0 0,4-1-1 0 0,6 0 14 0 0,1 0 0 0 0,0-1 1 0 0,0-1-1 0 0,-1 0 0 0 0,15-4 0 0 0,29-4 153 0 0,-55 10-112 0 0,47 21 239 0 0,-35-16-348 0 0,29 13 315 0 0,-42-18-311 0 0,1 1 0 0 0,0-1 1 0 0,0 0-1 0 0,0 1 1 0 0,0-1-1 0 0,0 1 0 0 0,0-1 1 0 0,-1 1-1 0 0,1-1 1 0 0,0 1-1 0 0,0 0 0 0 0,-1-1 1 0 0,1 1-1 0 0,0 0 0 0 0,-1 0 1 0 0,1-1-1 0 0,-1 1 1 0 0,1 0-1 0 0,-1 0 0 0 0,1 0 1 0 0,-1 0-1 0 0,0 0 1 0 0,1 0-1 0 0,-1 0 0 0 0,0-1 1 0 0,0 1-1 0 0,0 0 1 0 0,0 0-1 0 0,0 0 0 0 0,0 0 1 0 0,0 2-1 0 0,0-3-35 0 0,0 1 0 0 0,-1-1 0 0 0,1 1 1 0 0,0-1-1 0 0,0 1 0 0 0,-1-1 0 0 0,1 1 0 0 0,-1-1 0 0 0,1 0 0 0 0,0 1 0 0 0,-1-1 0 0 0,1 0 0 0 0,-1 1 0 0 0,1-1 0 0 0,-1 0 1 0 0,1 0-1 0 0,0 1 0 0 0,-1-1 0 0 0,1 0 0 0 0,-1 0 0 0 0,0 0 0 0 0,1 0 0 0 0,-1 0 0 0 0,1 0 0 0 0,-1 0 0 0 0,1 0 0 0 0,-1 0 1 0 0,1 0-1 0 0,-1 0 0 0 0,0 0 0 0 0,-21-10-1992 0 0,-13-18-775 0 0,3-9 528 0 0,-8-9 158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4:01:02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24575,'1'0'0,"0"1"0,0-1 0,0 0 0,0 1 0,0-1 0,-1 1 0,1-1 0,0 1 0,0 0 0,-1-1 0,1 1 0,0 0 0,-1-1 0,1 1 0,0 0 0,-1 0 0,1 0 0,-1 0 0,0-1 0,1 1 0,-1 0 0,0 0 0,1 0 0,-1 0 0,0 0 0,0 0 0,0 2 0,4 30 0,-4-29 0,2 288 0,-3-150 0,1-138 0,0 0 0,1 0 0,-1 0 0,1 0 0,0-1 0,1 1 0,-1 0 0,0 0 0,1-1 0,0 1 0,0-1 0,0 1 0,0-1 0,1 0 0,0 0 0,-1 0 0,1 0 0,0 0 0,0-1 0,0 1 0,1-1 0,-1 0 0,6 3 0,8 4 0,1-2 0,1 0 0,32 8 0,-12-4 0,-6-2-1365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982 254 824 0 0,'17'-16'5303'0'0,"-12"9"-5058"0"0,0 0 0 0 0,0-1 0 0 0,-1 1 1 0 0,1-1-1 0 0,2-9 0 0 0,-6 15-234 0 0,0-1 1 0 0,0 0-1 0 0,-1 1 0 0 0,1-1 1 0 0,-1 0-1 0 0,0 1 0 0 0,0-1 1 0 0,0 0-1 0 0,0 1 1 0 0,0-1-1 0 0,-1 0 0 0 0,1 1 1 0 0,-1-1-1 0 0,1 1 0 0 0,-1-1 1 0 0,0 0-1 0 0,0 1 1 0 0,0 0-1 0 0,0-1 0 0 0,-1 1 1 0 0,-2-4-1 0 0,1 4-15 0 0,0-1 0 0 0,-1 1 1 0 0,1-1-1 0 0,-1 1 0 0 0,1 0 0 0 0,-1 1 1 0 0,0-1-1 0 0,0 1 0 0 0,0-1 0 0 0,0 1 0 0 0,0 0 1 0 0,0 1-1 0 0,0-1 0 0 0,0 1 0 0 0,0-1 0 0 0,0 1 1 0 0,-5 1-1 0 0,-9-1 17 0 0,0 2 1 0 0,-32 5-1 0 0,-54 12 27 0 0,61-12-20 0 0,1 1 1 0 0,-61 21-1 0 0,54-9-40 0 0,1 2 1 0 0,2 1-1 0 0,-75 52 1 0 0,-33 46-38 0 0,83-45 60 0 0,20-20 27 0 0,48-52-27 0 0,0-1-1 0 0,0 1 0 0 0,0 0 1 0 0,1 0-1 0 0,0 0 0 0 0,-1 0 1 0 0,1 0-1 0 0,1 0 0 0 0,-1 1 1 0 0,1-1-1 0 0,-1 1 1 0 0,1-1-1 0 0,1 1 0 0 0,-1-1 1 0 0,1 1-1 0 0,-1 0 0 0 0,2 8 1 0 0,0-5 0 0 0,0 0 1 0 0,0 0 0 0 0,1 0 0 0 0,0 0 0 0 0,1 0 0 0 0,0 0-1 0 0,0 0 1 0 0,9 13 0 0 0,2 2-5 0 0,-2 1 15 0 0,2-1-1 0 0,1-1 1 0 0,1 0-1 0 0,0-1 1 0 0,2 0-1 0 0,0-2 1 0 0,2 0-1 0 0,24 18 1 0 0,10 0 103 0 0,95 49 1 0 0,-117-71-79 0 0,1-1 0 0 0,1-2 0 0 0,-1-1 0 0 0,62 11 0 0 0,30-6-46 0 0,213 2-1 0 0,128-41 455 0 0,-359 15 19 0 0,-34 4-293 0 0,92-17-1 0 0,-142 16-155 0 0,0 0-1 0 0,-1-2 1 0 0,0-1-1 0 0,0 0 1 0 0,0-2-1 0 0,-1 0 1 0 0,-1-2-1 0 0,22-15 1 0 0,-24 15 63 0 0,0-1 0 0 0,-1 0 0 0 0,-1-2 0 0 0,-1 0 0 0 0,0 0 0 0 0,-1-2 0 0 0,0 0 0 0 0,-1 0 1 0 0,19-36-1 0 0,-29 44 57 0 0,0-1-1 0 0,0 1 1 0 0,0-1 0 0 0,-1 1 0 0 0,-1-1 0 0 0,0 0 0 0 0,0 0 0 0 0,-1 0 0 0 0,0 1 0 0 0,-1-1 0 0 0,0 0 0 0 0,0 0 0 0 0,-1 0 0 0 0,0 1-1 0 0,-1-1 1 0 0,0 1 0 0 0,-1 0 0 0 0,0 0 0 0 0,0 0 0 0 0,-1 0 0 0 0,-10-14 0 0 0,-3-1 137 0 0,0 0 0 0 0,-2 1 0 0 0,-1 2 0 0 0,-1 0 0 0 0,-48-36 0 0 0,19 22-164 0 0,-3 2-1 0 0,0 3 0 0 0,-2 2 1 0 0,-1 2-1 0 0,-98-29 1 0 0,45 24-733 0 0,-2 5 1 0 0,-134-13-1 0 0,-6-4-3592 0 0,207 32 2671 0 0,1-2-1 0 0,1-3 0 0 0,-60-28 0 0 0,33 4-666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4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25100 110 956 0 0,'0'-5'549'0'0,"0"0"0"0"0,-1 0-1 0 0,1 0 1 0 0,-1 1 0 0 0,0-1 0 0 0,-1 0-1 0 0,1 1 1 0 0,-1-1 0 0 0,0 1 0 0 0,0-1-1 0 0,0 1 1 0 0,-1 0 0 0 0,-5-8 0 0 0,5 9-508 0 0,0 0 0 0 0,0-1 0 0 0,-1 1 0 0 0,0 0 0 0 0,1 1 0 0 0,-1-1 0 0 0,0 1 0 0 0,0-1 0 0 0,-1 1 0 0 0,1 1 0 0 0,0-1 0 0 0,-1 0 0 0 0,1 1 0 0 0,-1 0 0 0 0,1 0 0 0 0,-1 0 0 0 0,0 1 0 0 0,1 0 0 0 0,-1 0 0 0 0,0 0 0 0 0,1 0 0 0 0,-9 2 0 0 0,-390 81-31 0 0,155-34-76 0 0,-224 32 207 0 0,-991 53 42 0 0,994-92 39 0 0,62-4-193 0 0,-1409 121-4 0 0,880-49-37 0 0,-288 31-192 0 0,912-108 205 0 0,-516 51-8 0 0,-136 14 248 0 0,-486 40-160 0 0,-353 38-29 0 0,377 25 76 0 0,858-118 283 0 0,343-51-207 0 0,-789 119 638 0 0,6 36 287 0 0,-870 263-1382 0 0,634-33 258 0 0,840-268-16 0 0,304-114 12 0 0,-535 210 73 0 0,-109 79-54 0 0,500-217-1 0 0,-388 182-24 0 0,512-228 72 0 0,-412 222-185 0 0,432-217 201 0 0,-128 109 0 0 0,203-154-79 0 0,-18 14 4 0 0,-87 75-4 0 0,-66 92-72 0 0,41-49-36 0 0,75-71 79 0 0,-6 6 102 0 0,-12 22 11 0 0,70-75-74 0 0,-1 2 12 0 0,-46 45-1 0 0,13-5 66 0 0,55-70-73 0 0,0 0 0 0 0,0 0 0 0 0,0 1 0 0 0,1 0 0 0 0,-7 11 0 0 0,-1-7 136 0 0,9-9-108 0 0,9-8-373 0 0,-3 1-60 0 0,0 0 0 0 0,0-1 0 0 0,-1 0 0 0 0,1 1 0 0 0,-1-1 1 0 0,0 1-1 0 0,0-1 0 0 0,-2-8 0 0 0,1 2-590 0 0,1-82-5416 0 0,0 63 4451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5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11 1856 0 0,'0'0'130'0'0,"0"0"0"0"0,1-1 0 0 0,-1 1-1 0 0,0 0 1 0 0,0-1 0 0 0,0 1 0 0 0,0 0 0 0 0,0-1-1 0 0,0 1 1 0 0,0-1 0 0 0,-1 1 0 0 0,1 0 0 0 0,0-1 0 0 0,0 1-1 0 0,0 0 1 0 0,0-1 0 0 0,0 1 0 0 0,0 0 0 0 0,-1-1-1 0 0,1 1 1 0 0,0 0 0 0 0,0-1 0 0 0,-1 1 0 0 0,1 0-1 0 0,0 0 1 0 0,0-1 0 0 0,-1 1 0 0 0,1 0 0 0 0,0 0-1 0 0,-1-1 1 0 0,1 1 0 0 0,0 0 0 0 0,-1 0 0 0 0,1 0 0 0 0,0 0-1 0 0,-1 0 1 0 0,1 0 0 0 0,0-1 0 0 0,-1 1 0 0 0,1 0-1 0 0,0 0 1 0 0,-1 0 0 0 0,1 0 0 0 0,-1 0 0 0 0,1 0-1 0 0,0 0 1 0 0,-1 0 0 0 0,1 1 0 0 0,0-1 0 0 0,-1 0-1 0 0,1 0 1 0 0,0 0 0 0 0,-1 0 0 0 0,1 0 0 0 0,0 1 0 0 0,-1-1-1 0 0,0 0 1 0 0,0 1-85 0 0,0 0 0 0 0,-1 0 0 0 0,1 0-1 0 0,-1 0 1 0 0,1 0 0 0 0,0 1 0 0 0,0-1 0 0 0,0 0 0 0 0,0 0 0 0 0,0 1-1 0 0,0-1 1 0 0,0 1 0 0 0,-1 2 0 0 0,-16 57 38 0 0,2 0 0 0 0,-15 126 0 0 0,14-61-60 0 0,8-70-7 0 0,-4 96 0 0 0,13-150-14 0 0,0 1-1 0 0,0-1 1 0 0,0 1-1 0 0,0 0 1 0 0,1-1-1 0 0,-1 1 1 0 0,1-1 0 0 0,0 1-1 0 0,-1-1 1 0 0,1 0-1 0 0,0 1 1 0 0,1-1-1 0 0,1 4 1 0 0,-2-5 0 0 0,0 0 1 0 0,0-1-1 0 0,0 1 0 0 0,-1 0 1 0 0,2 0-1 0 0,-1-1 0 0 0,0 1 1 0 0,0 0-1 0 0,0-1 1 0 0,0 0-1 0 0,0 1 0 0 0,0-1 1 0 0,1 1-1 0 0,-1-1 0 0 0,0 0 1 0 0,0 0-1 0 0,0 0 0 0 0,1 0 1 0 0,-1 0-1 0 0,2 0 0 0 0,5-2 10 0 0,1 0 0 0 0,0 0 0 0 0,-1-1 0 0 0,0 0-1 0 0,0-1 1 0 0,12-7 0 0 0,70-42 69 0 0,-87 52-77 0 0,0 0 0 0 0,0 0 0 0 0,0 0 0 0 0,0 1 0 0 0,0-1 0 0 0,0 1 0 0 0,0 0 0 0 0,0 0 0 0 0,0 0 0 0 0,0 0 0 0 0,0 1 0 0 0,0-1 0 0 0,0 1 0 0 0,0 0 0 0 0,0-1-1 0 0,0 1 1 0 0,0 1 0 0 0,3 1 0 0 0,32 6 17 0 0,7 0 38 0 0,-44-9-83 0 0,0 0 0 0 0,0 0 0 0 0,0 1 0 0 0,0-1 0 0 0,0 0 0 0 0,0 1 0 0 0,0-1 0 0 0,0 0 0 0 0,0 1-1 0 0,0 0 1 0 0,0-1 0 0 0,0 1 0 0 0,-1-1 0 0 0,1 1 0 0 0,0 0 0 0 0,0 0 0 0 0,-1-1 0 0 0,1 1 0 0 0,0 0-1 0 0,-1 0 1 0 0,1 0 0 0 0,-1 0 0 0 0,1 0 0 0 0,-1 0 0 0 0,0 0 0 0 0,1 0 0 0 0,-1 0 0 0 0,0 0 0 0 0,1 0-1 0 0,-1 0 1 0 0,0 0 0 0 0,0 0 0 0 0,0 0 0 0 0,0 0 0 0 0,0 0 0 0 0,0 0 0 0 0,-1 0 0 0 0,1 1 0 0 0,0-1-91 0 0,-1 0 1 0 0,1-1 0 0 0,-1 1-1 0 0,0 0 1 0 0,1-1 0 0 0,-1 1 0 0 0,0 0-1 0 0,1-1 1 0 0,-1 1 0 0 0,0-1-1 0 0,1 1 1 0 0,-1-1 0 0 0,0 0 0 0 0,0 1-1 0 0,0-1 1 0 0,1 0 0 0 0,-1 1 0 0 0,0-1-1 0 0,0 0 1 0 0,0 0 0 0 0,0 0-1 0 0,0 0 1 0 0,1 0 0 0 0,-1 0 0 0 0,0 0-1 0 0,0 0 1 0 0,0 0 0 0 0,0 0-1 0 0,0 0 1 0 0,0-1 0 0 0,1 1 0 0 0,-1 0-1 0 0,0 0 1 0 0,0-1 0 0 0,0 1-1 0 0,0-2 1 0 0,-28-15-2002 0 0,6-8 125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1.6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594 311 1036 0 0,'16'-6'2776'0'0,"22"-9"-166"0"0,-36 15-2569 0 0,-1 0 1 0 0,0-1-1 0 0,0 1 0 0 0,0-1 0 0 0,1 0 0 0 0,-1 1 0 0 0,0-1 0 0 0,0 0 0 0 0,0 0 0 0 0,0 1 0 0 0,0-1 0 0 0,0 0 1 0 0,0 0-1 0 0,-1 0 0 0 0,1 0 0 0 0,0 0 0 0 0,0-1 0 0 0,-1 1 0 0 0,1 0 0 0 0,0-2 0 0 0,-3-2-26 0 0,0 0 0 0 0,0 0-1 0 0,0 1 1 0 0,-1-1-1 0 0,1 0 1 0 0,-1 1 0 0 0,0 0-1 0 0,-1-1 1 0 0,1 1 0 0 0,-1 0-1 0 0,0 1 1 0 0,0-1-1 0 0,0 1 1 0 0,-5-4 0 0 0,1 1 13 0 0,5 2-19 0 0,0 1 0 0 0,-1 0 0 0 0,1 1-1 0 0,-1-1 1 0 0,0 1 0 0 0,0 0-1 0 0,0 0 1 0 0,0 0 0 0 0,0 0 0 0 0,0 0-1 0 0,-1 1 1 0 0,1 0 0 0 0,-1 0 0 0 0,1 0-1 0 0,0 1 1 0 0,-7-1 0 0 0,4 2-2 0 0,0 0 1 0 0,0 1-1 0 0,0 0 1 0 0,0 0-1 0 0,0 0 1 0 0,0 1-1 0 0,1 0 1 0 0,-1 1-1 0 0,-7 4 1 0 0,-13 7 54 0 0,-1-2 0 0 0,-1 0-1 0 0,0-2 1 0 0,0-2 0 0 0,-31 7 0 0 0,50-14-11 0 0,1 0-1 0 0,-1 1 0 0 0,1 1 1 0 0,0-1-1 0 0,0 1 1 0 0,1 1-1 0 0,-1 0 1 0 0,1 0-1 0 0,0 0 0 0 0,0 1 1 0 0,1 0-1 0 0,-1 1 1 0 0,1 0-1 0 0,1 0 1 0 0,-1 0-1 0 0,-6 12 0 0 0,-1 4 0 0 0,-1-1-34 0 0,0 1 0 0 0,2 1 1 0 0,1 0-1 0 0,0 1 1 0 0,2 0-1 0 0,-9 38 1 0 0,18-56-12 0 0,0 0 0 0 0,1-1 0 0 0,0 1 0 0 0,0 0 0 0 0,0 0 0 0 0,1 0 0 0 0,0 0 1 0 0,1-1-1 0 0,0 1 0 0 0,0-1 0 0 0,0 1 0 0 0,0-1 0 0 0,1 1 0 0 0,0-1 0 0 0,1 0 1 0 0,-1-1-1 0 0,1 1 0 0 0,0 0 0 0 0,1-1 0 0 0,-1 0 0 0 0,1 0 0 0 0,0 0 1 0 0,0-1-1 0 0,1 0 0 0 0,6 4 0 0 0,15 9 29 0 0,1-1 0 0 0,0-1 0 0 0,1-2 0 0 0,35 12 0 0 0,-23-10-3 0 0,265 95 58 0 0,-245-93-106 0 0,0-3 1 0 0,1-2-1 0 0,70 4 1 0 0,-29-13 11 0 0,1-6 1 0 0,-1-3-1 0 0,166-34 1 0 0,-226 33 165 0 0,-1-2 0 0 0,0-1 1 0 0,-1-3-1 0 0,0-1 0 0 0,-1-2 0 0 0,-1-2 1 0 0,45-28-1 0 0,-72 38 81 0 0,-1-1-1 0 0,-1-1 1 0 0,0 0 0 0 0,0-1 0 0 0,-1 1-1 0 0,0-2 1 0 0,-1 1 0 0 0,0-2-1 0 0,-1 1 1 0 0,0-1 0 0 0,7-19 0 0 0,-4 4-72 0 0,-1 0 1 0 0,-1-1 0 0 0,-2 0 0 0 0,5-42-1 0 0,-10 61-171 0 0,0-1-1 0 0,-1 1 1 0 0,0 0-1 0 0,0 0 0 0 0,-1-1 1 0 0,-1 1-1 0 0,0 0 1 0 0,0 0-1 0 0,-1 0 0 0 0,0 1 1 0 0,-1-1-1 0 0,0 1 1 0 0,0-1-1 0 0,-1 1 0 0 0,0 1 1 0 0,-1-1-1 0 0,0 1 1 0 0,0 0-1 0 0,-1 0 1 0 0,-8-8-1 0 0,-2 3-9 0 0,0 0 0 0 0,-1 1 0 0 0,0 1 0 0 0,-1 0 0 0 0,0 2 0 0 0,0 0 0 0 0,-1 1 0 0 0,-41-10 0 0 0,-83-14 63 0 0,-1 6-1 0 0,-251-11 1 0 0,258 33-958 0 0,0 7 0 0 0,-199 28 0 0 0,325-29 430 0 0,0-1-1 0 0,0 0 1 0 0,0 0-1 0 0,0-1 0 0 0,-1-1 1 0 0,1 0-1 0 0,-19-4 1 0 0,26 3 213 0 0,0 0 1 0 0,1 0-1 0 0,-1 0 1 0 0,0 0 0 0 0,1-1-1 0 0,0 0 1 0 0,-1 1 0 0 0,1-2-1 0 0,0 1 1 0 0,0 0 0 0 0,1-1-1 0 0,-1 0 1 0 0,1 0-1 0 0,0 0 1 0 0,0 0 0 0 0,0-1-1 0 0,0 1 1 0 0,1-1 0 0 0,-4-8-1 0 0,-11-45-1931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6.0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4200 0 1008 0 0,'-1'2'234'0'0,"1"-1"-1"0"0,-1 0 1 0 0,0 0 0 0 0,0 0-1 0 0,0 0 1 0 0,1 0-1 0 0,-1 0 1 0 0,0 0 0 0 0,0 0-1 0 0,0 0 1 0 0,-1-1 0 0 0,1 1-1 0 0,0 0 1 0 0,0-1-1 0 0,0 1 1 0 0,0-1 0 0 0,-1 1-1 0 0,1-1 1 0 0,0 0-1 0 0,-2 1 1 0 0,-25 6 1835 0 0,26-7-1826 0 0,-58 10 895 0 0,-22 22-1132 0 0,-120 65 1 0 0,91-35 43 0 0,-56 27 7 0 0,-54 33-87 0 0,113-58-18 0 0,-159 107-11 0 0,38-22 150 0 0,-415 277-14 0 0,382-209 298 0 0,-32 21-41 0 0,183-158-284 0 0,-183 169-1 0 0,225-180 92 0 0,-186 196 344 0 0,165-150 133 0 0,-137 226 0 0 0,169-247-583 0 0,39-64 5 0 0,1 0-1 0 0,2 2 1 0 0,-24 65-1 0 0,36-82 35 0 0,2 0 0 0 0,0 0-1 0 0,-1 30 1 0 0,-3 25 153 0 0,0-17-96 0 0,6-43-101 0 0,-1 0-1 0 0,0 1 1 0 0,-1-1-1 0 0,0 0 0 0 0,0 0 1 0 0,-7 16-1 0 0,1-6-2 0 0,1 1 0 0 0,0 0 0 0 0,2 0 0 0 0,-4 31 0 0 0,1-6 27 0 0,-32 120 540 0 0,33-149-524 0 0,0 9 11 0 0,0 45 383 0 0,5-54-266 0 0,0 1 0 0 0,-1-1 1 0 0,-7 23-1 0 0,3-9 11 0 0,5-24-174 0 0,0 4 3 0 0,0 0 0 0 0,-1 0 1 0 0,0-1-1 0 0,-1 1 0 0 0,-8 14 0 0 0,8-2 1599 0 0,4-16-965 0 0,1-10-1795 0 0,-45-27-5441 0 0,35 19 4814 0 0,-27-21-5025 0 0,22 25 4973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6.6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1 223 684 0 0,'11'3'9037'0'0,"31"8"-8300"0"0,-21 13-583 0 0,10 15 27 0 0,-8 2-34 0 0,9 15 105 0 0,25 61 0 0 0,-51-102-214 0 0,1-1 1 0 0,1 0 0 0 0,0-1 0 0 0,0 0 0 0 0,1 0-1 0 0,20 21 1 0 0,-17-19 138 0 0,5 1 154 0 0,-14-16-308 0 0,0 0 1 0 0,0 0-1 0 0,0 0 0 0 0,0 0 1 0 0,0 0-1 0 0,0-1 0 0 0,0 1 0 0 0,-1-1 1 0 0,1 0-1 0 0,0 0 0 0 0,0 0 1 0 0,0 0-1 0 0,-1 0 0 0 0,1 0 0 0 0,-1-1 1 0 0,3-1-1 0 0,49-32 161 0 0,-46 28-117 0 0,25-17-142 0 0,-1-1 1 0 0,-1-1-1 0 0,40-45 1 0 0,-51 47-726 0 0,-1 0-1 0 0,-1-1 1 0 0,-1-1 0 0 0,-2-1 0 0 0,14-31 0 0 0,48-118-3773 0 0,-32 76 2363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0.6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799 105 532 0 0,'6'-7'5455'0'0,"2"-9"-3949"0"0,8-14-1354 0 0,-15 29-134 0 0,0 0 0 0 0,0 0 0 0 0,0 0 0 0 0,0 0 0 0 0,0 0 0 0 0,0 0 0 0 0,-1-1 0 0 0,1 1 0 0 0,0 0 0 0 0,-1-1 0 0 0,1 1 1 0 0,-1 0-1 0 0,1-1 0 0 0,-1 1 0 0 0,0-1 0 0 0,1 1 0 0 0,-1-1 0 0 0,0 1 0 0 0,0-1 0 0 0,0 1 0 0 0,0-1 0 0 0,0 1 0 0 0,-1-1 0 0 0,1 1 0 0 0,0 0 1 0 0,-1-1-1 0 0,1 1 0 0 0,-1-2 0 0 0,-2 1-11 0 0,1 1-1 0 0,-1-1 1 0 0,0 1 0 0 0,1 0 0 0 0,-1 0 0 0 0,0 0 0 0 0,0 0 0 0 0,0 1 0 0 0,1-1-1 0 0,-1 1 1 0 0,0 0 0 0 0,0-1 0 0 0,0 1 0 0 0,0 0 0 0 0,0 1 0 0 0,0-1-1 0 0,0 1 1 0 0,0-1 0 0 0,-4 2 0 0 0,-61 23-133 0 0,45-16 111 0 0,-69 24-42 0 0,-92 37 119 0 0,158-58-47 0 0,1 1 0 0 0,0 1 0 0 0,1 2 0 0 0,-41 33 0 0 0,35-23-6 0 0,1 2-1 0 0,1 1 1 0 0,1 0-1 0 0,2 2 1 0 0,-25 39-1 0 0,43-60-3 0 0,1 1-1 0 0,0 0 1 0 0,0 0-1 0 0,1 0 1 0 0,0 1-1 0 0,1-1 1 0 0,0 1-1 0 0,1 0 1 0 0,1 1 0 0 0,-2 14-1 0 0,2 10 35 0 0,1-26-25 0 0,0 0 0 0 0,1 0-1 0 0,3 21 1 0 0,-1-21-7 0 0,1-1 0 0 0,0 0 0 0 0,0 0 0 0 0,1-1 0 0 0,1 1 0 0 0,0-1-1 0 0,0 0 1 0 0,1 0 0 0 0,0 0 0 0 0,0-1 0 0 0,1 0 0 0 0,0 0 0 0 0,0 0 0 0 0,1-1 0 0 0,0 0 0 0 0,0-1-1 0 0,1 0 1 0 0,0 0 0 0 0,14 6 0 0 0,16 6 3 0 0,0-2 1 0 0,2-1-1 0 0,62 14 0 0 0,-47-14-12 0 0,49 14-3 0 0,0-4 0 0 0,2-4 1 0 0,0-5-1 0 0,159 2 0 0 0,-184-18 30 0 0,66 1-21 0 0,171-21 1 0 0,-304 18-3 0 0,206-33 92 0 0,-176 25-84 0 0,-1-2-1 0 0,82-34 0 0 0,-75 24-83 0 0,-1-2 1 0 0,-1-3-1 0 0,46-33 1 0 0,-91 57 124 0 0,-1-1 0 0 0,1 0 1 0 0,-1 1-1 0 0,0-1 1 0 0,0 0-1 0 0,0-1 0 0 0,-1 1 1 0 0,0 0-1 0 0,1-1 0 0 0,-2 1 1 0 0,1-1-1 0 0,0 0 0 0 0,-1 0 1 0 0,1-6-1 0 0,0 2 130 0 0,-1 1 1 0 0,0-1-1 0 0,-1 1 1 0 0,0-1-1 0 0,0 0 0 0 0,-1 1 1 0 0,-2-15-1 0 0,-20-53 21 0 0,-7-34-575 0 0,27 97 358 0 0,-1 1 0 0 0,-1 0 0 0 0,0 0 0 0 0,-1 1 0 0 0,0-1 0 0 0,0 1 0 0 0,-1 1 1 0 0,-1-1-1 0 0,0 1 0 0 0,0 1 0 0 0,-1-1 0 0 0,0 1 0 0 0,-1 1 0 0 0,0 0 0 0 0,0 0 0 0 0,0 1 0 0 0,-21-10 0 0 0,-104-70 81 0 0,95 68-85 0 0,-1 3 0 0 0,0 1-1 0 0,-1 1 1 0 0,-59-9 0 0 0,-178-14-168 0 0,199 28 197 0 0,-22-1 22 0 0,-1 5 0 0 0,-144 11 0 0 0,176 1-160 0 0,1 3 1 0 0,0 3-1 0 0,1 3 1 0 0,-91 33 0 0 0,88-21-425 0 0,19-6-740 0 0,0-2-1 0 0,-1-3 1 0 0,-1-2-1 0 0,-59 8 1 0 0,72-21-504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4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22447 561 632 0 0,'-10'-21'6890'0'0,"9"19"-6604"0"0,-1 1 0 0 0,1-1 0 0 0,0 0 0 0 0,0 1 0 0 0,0-1 0 0 0,0 0 0 0 0,0 0 0 0 0,0 0 0 0 0,1 0 0 0 0,-1 0 0 0 0,0 0 0 0 0,1 0 0 0 0,-1-3 0 0 0,1 3-216 0 0,0 1 0 0 0,0-1 0 0 0,-1 0 0 0 0,1 0 0 0 0,-1 0 1 0 0,0 0-1 0 0,1 0 0 0 0,-1 1 0 0 0,0-1 0 0 0,0 0 0 0 0,0 1 0 0 0,0-1 0 0 0,-1 0 1 0 0,1 1-1 0 0,0 0 0 0 0,-1-1 0 0 0,1 1 0 0 0,-1 0 0 0 0,1 0 0 0 0,-1-1 0 0 0,1 1 1 0 0,-1 0-1 0 0,0 1 0 0 0,0-1 0 0 0,1 0 0 0 0,-1 0 0 0 0,0 1 0 0 0,0-1 0 0 0,0 1 1 0 0,0 0-1 0 0,0-1 0 0 0,0 1 0 0 0,0 0 0 0 0,0 0 0 0 0,-3 1 0 0 0,-13-2-327 0 0,0 2-1 0 0,-1 0 0 0 0,-18 5 1 0 0,9-3 376 0 0,-125 4-213 0 0,-200-18 1 0 0,145 1 46 0 0,-1366-112-237 0 0,883 58 290 0 0,377 37 32 0 0,-1660-94 262 0 0,1228 72-330 0 0,105 5 137 0 0,-206 18-24 0 0,352 13-105 0 0,-990 30 34 0 0,1399-13-12 0 0,-776 50 78 0 0,2 33-11 0 0,232-5-75 0 0,-1227 187-608 0 0,963-137 566 0 0,77-13 23 0 0,-370 133 58 0 0,-1 128 9 0 0,998-313-97 0 0,-674 253 112 0 0,590-211-129 0 0,-692 265 78 0 0,806-310 65 0 0,-167 95 0 0 0,11-5-144 0 0,271-134 59 0 0,1 2 0 0 0,0 2 0 0 0,2 1 0 0 0,-69 57 0 0 0,12 18 73 0 0,-8-8-2 0 0,53-45-18 0 0,-85 60-1 0 0,128-101-32 0 0,-113 81 79 0 0,106-74-78 0 0,1 1-1 0 0,0 0 1 0 0,0 1 0 0 0,2 1-1 0 0,-14 20 1 0 0,-48 65-38 0 0,48-69-2 0 0,-36 62-1 0 0,56-84 120 0 0,0 0 0 0 0,-1-1 0 0 0,0 0 0 0 0,0 0 0 0 0,-20 15 0 0 0,16-14 105 0 0,1 1 1 0 0,-20 23 0 0 0,25-27-176 0 0,1 0 0 0 0,1-1 0 0 0,-1 2 0 0 0,1-1 0 0 0,0 1 0 0 0,1-1 0 0 0,0 1 0 0 0,0 0 0 0 0,1 0 0 0 0,0 0-1 0 0,0 0 1 0 0,1 1 0 0 0,0-1 0 0 0,0 0 0 0 0,2 17 0 0 0,-16 15 34 0 0,15-40-105 0 0,0 1 1 0 0,0-1-1 0 0,0 0 1 0 0,0 1 0 0 0,0-1-1 0 0,0 1 1 0 0,0-1-1 0 0,0 1 1 0 0,0-1 0 0 0,0 1-1 0 0,0-1 1 0 0,0 1-1 0 0,0-1 1 0 0,0 1 0 0 0,0-1-1 0 0,0 0 1 0 0,0 1-1 0 0,-1-1 1 0 0,1 1 0 0 0,0-1-1 0 0,0 0 1 0 0,-1 1-1 0 0,1-1 1 0 0,0 1 0 0 0,0-1-1 0 0,-1 0 1 0 0,1 1-1 0 0,0-1 1 0 0,-1 0 0 0 0,0 1-1 0 0,-9-12-2093 0 0,-14-35-2044 0 0,18 34 2952 0 0,-9-15-948 0 0,0 4 146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4.8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297 36 148 0 0,'-1'-2'376'0'0,"0"1"1"0"0,0-1-1 0 0,-1 0 1 0 0,1 0-1 0 0,0 1 1 0 0,0-1-1 0 0,-1 1 1 0 0,1-1-1 0 0,-1 1 1 0 0,0 0-1 0 0,1 0 1 0 0,-1-1-1 0 0,0 1 1 0 0,0 0-1 0 0,1 0 1 0 0,-1 1-1 0 0,0-1 1 0 0,0 0-1 0 0,-4 0 1 0 0,1-1 7 0 0,0 0 0 0 0,0 1 0 0 0,-1-1 0 0 0,1 1 0 0 0,-1 0 1 0 0,1 1-1 0 0,-7-1 0 0 0,9 2-352 0 0,0 0 0 0 0,0 0 0 0 0,0 1 0 0 0,1-1 0 0 0,-1 1 0 0 0,0-1 0 0 0,1 1 0 0 0,0 0 0 0 0,-1 0 0 0 0,1 0 0 0 0,0 0 0 0 0,0 1 0 0 0,0-1 0 0 0,0 0 0 0 0,0 1 0 0 0,1 0 0 0 0,-1-1 1 0 0,1 1-1 0 0,-1 0 0 0 0,1 0 0 0 0,-1 5 0 0 0,-5 11-27 0 0,2 0-1 0 0,-4 24 1 0 0,4-19 41 0 0,-5 17-30 0 0,-41 155 49 0 0,32-143-47 0 0,11-33-9 0 0,1 0 1 0 0,0 1-1 0 0,-5 34 0 0 0,3-14 2 0 0,5-28-10 0 0,1 1 0 0 0,0-1 0 0 0,1 1 0 0 0,-1 16 0 0 0,3-27 1 0 0,0-1-1 0 0,0 0 1 0 0,0 0-1 0 0,0 0 1 0 0,1 1-1 0 0,-1-1 1 0 0,1 0 0 0 0,-1 0-1 0 0,1 0 1 0 0,0 0-1 0 0,-1 0 1 0 0,1 0-1 0 0,0 0 1 0 0,0 0 0 0 0,1 0-1 0 0,-1 0 1 0 0,0-1-1 0 0,1 1 1 0 0,-1 0 0 0 0,1-1-1 0 0,-1 1 1 0 0,1-1-1 0 0,0 0 1 0 0,0 0-1 0 0,-1 1 1 0 0,1-1 0 0 0,0 0-1 0 0,0 0 1 0 0,0-1-1 0 0,0 1 1 0 0,5 1-1 0 0,-2-1 12 0 0,1-1-1 0 0,0 1 1 0 0,0-1-1 0 0,0-1 1 0 0,0 1-1 0 0,0-1 0 0 0,0 0 1 0 0,0 0-1 0 0,0-1 1 0 0,9-3-1 0 0,60-29 97 0 0,-22 8-58 0 0,-19 16-39 0 0,0 0 0 0 0,0 2 0 0 0,1 2 0 0 0,0 1 0 0 0,0 2 0 0 0,58 2-1 0 0,-91 0-46 0 0,1 1 0 0 0,-1 0 0 0 0,0 1 0 0 0,1-1 0 0 0,-1 0 0 0 0,0 1 0 0 0,1-1 0 0 0,-1 1 0 0 0,0 0 0 0 0,0 0 0 0 0,1 0 0 0 0,-1 0 0 0 0,0 0 0 0 0,0 0-1 0 0,0 0 1 0 0,0 1 0 0 0,0-1 0 0 0,-1 1 0 0 0,1-1 0 0 0,0 1 0 0 0,-1 0 0 0 0,1 0 0 0 0,-1 0 0 0 0,2 3 0 0 0,-3-4-66 0 0,1 0-1 0 0,-1 1 1 0 0,0-1 0 0 0,0 1 0 0 0,0 0 0 0 0,0-1 0 0 0,0 1-1 0 0,0-1 1 0 0,0 1 0 0 0,0-1 0 0 0,-1 0 0 0 0,1 1-1 0 0,-1-1 1 0 0,1 1 0 0 0,-1-1 0 0 0,1 1 0 0 0,-1-1-1 0 0,0 0 1 0 0,0 0 0 0 0,0 1 0 0 0,0-1 0 0 0,0 0-1 0 0,0 0 1 0 0,0 0 0 0 0,0 0 0 0 0,0 0 0 0 0,0 0 0 0 0,0 0-1 0 0,-1 0 1 0 0,1-1 0 0 0,0 1 0 0 0,-1 0 0 0 0,1-1-1 0 0,-1 1 1 0 0,1-1 0 0 0,-1 1 0 0 0,-1-1 0 0 0,-1 1-206 0 0,0 0 0 0 0,1 0 0 0 0,-1 0 0 0 0,0-1 1 0 0,1 0-1 0 0,-1 0 0 0 0,0 0 0 0 0,1 0 1 0 0,-1 0-1 0 0,0-1 0 0 0,1 1 0 0 0,-6-3 0 0 0,-21-8-1709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21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1508 203 628 0 0,'-60'-61'7547'0'0,"55"55"-7515"0"0,-2 1 0 0 0,1 0 0 0 0,0 0-1 0 0,-1 0 1 0 0,0 1 0 0 0,0 0 0 0 0,0 0 0 0 0,-1 1-1 0 0,1 0 1 0 0,-1 0 0 0 0,0 1 0 0 0,0 0-1 0 0,0 0 1 0 0,0 1 0 0 0,0 0 0 0 0,0 0-1 0 0,0 1 1 0 0,-15 1 0 0 0,-13 3-54 0 0,0 1 1 0 0,0 2-1 0 0,-36 12 0 0 0,18-5 75 0 0,-13 2-12 0 0,2 4-1 0 0,0 2 1 0 0,2 3 0 0 0,-84 45 0 0 0,129-60-36 0 0,-13 7-30 0 0,-54 39 0 0 0,78-51 23 0 0,1 0 0 0 0,0 0 0 0 0,0 0-1 0 0,0 1 1 0 0,1 0 0 0 0,0 0 0 0 0,0 1-1 0 0,0-1 1 0 0,1 1 0 0 0,0 0 0 0 0,0 0 0 0 0,1 1-1 0 0,0-1 1 0 0,-2 10 0 0 0,4-12 12 0 0,1 1 0 0 0,-1-1 1 0 0,1 1-1 0 0,1-1 0 0 0,-1 0 0 0 0,1 1 1 0 0,0-1-1 0 0,0 0 0 0 0,0 1 0 0 0,1-1 1 0 0,0 0-1 0 0,0 0 0 0 0,0 0 0 0 0,1 0 1 0 0,0-1-1 0 0,0 1 0 0 0,0-1 0 0 0,0 1 1 0 0,5 4-1 0 0,9 8 44 0 0,0-1 0 0 0,1-1 0 0 0,24 17 0 0 0,-5-5 2 0 0,136 100 123 0 0,-139-107-91 0 0,1-1 0 0 0,1-1 0 0 0,0-2-1 0 0,1-2 1 0 0,75 18 0 0 0,203 23 162 0 0,-218-42-241 0 0,519 70 306 0 0,-477-67-32 0 0,173-1 0 0 0,-225-17-197 0 0,0-3-1 0 0,-1-5 1 0 0,104-25 0 0 0,-134 22-86 0 0,0-3 1 0 0,81-35-1 0 0,-115 40 133 0 0,0 0-1 0 0,-1-1 1 0 0,-1-1-1 0 0,0-1 1 0 0,0-1-1 0 0,-1-1 1 0 0,-1 0-1 0 0,26-32 0 0 0,-40 43 85 0 0,0 0 0 0 0,0-1 0 0 0,-1 0 0 0 0,1 0 0 0 0,-1 0 0 0 0,-1 0 0 0 0,1 0 0 0 0,-1 0 0 0 0,0-1 0 0 0,-1 1 0 0 0,1-1 0 0 0,-1 0 0 0 0,-1 1 0 0 0,1-12 0 0 0,-2 8-36 0 0,0 0-1 0 0,-1 0 1 0 0,0 0-1 0 0,-1 0 0 0 0,0 1 1 0 0,0-1-1 0 0,-1 1 1 0 0,-9-18-1 0 0,-2 4-144 0 0,-1 1-1 0 0,0 0 0 0 0,-2 1 1 0 0,0 1-1 0 0,-2 1 1 0 0,-32-26-1 0 0,-8 1-225 0 0,-1 4 0 0 0,-2 2 0 0 0,-1 2 0 0 0,-2 4 0 0 0,-118-40 0 0 0,48 29-18 0 0,-276-47 0 0 0,249 66 69 0 0,-1 7 0 0 0,0 7 0 0 0,0 7 0 0 0,-1 8 0 0 0,1 6 0 0 0,1 8 0 0 0,-250 61 0 0 0,190-13-1669 0 0,-61 14-3368 0 0,269-77 4553 0 0,0-1 0 0 0,0 0 0 0 0,0-1 0 0 0,-1-1 0 0 0,1 0 0 0 0,-1-1-1 0 0,-22-3 1 0 0,-9-12-1645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4:01:11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24575,'1'3'0,"-1"-1"0,1 0 0,0 1 0,0-1 0,0 0 0,1 0 0,-1 0 0,0 0 0,1 0 0,-1 0 0,4 3 0,9 14 0,40 127 0,13 29 0,-51-138 0,1 2 0,28 45 0,20 37 0,35 66 0,-64-124 0,-22-35 0,30 40 0,-19-32 0,20 40 0,-9-15 0,-10-4 0,-21-44 0,0 0 0,1-1 0,8 13 0,-1-5 0,-1 0 0,-1 1 0,11 30 0,20 73 0,16 37 0,-53-147 0,26 59 0,-23-57 0,0 1 0,-1 0 0,7 26 0,-4 4 0,2-1 0,33 79 0,-33-93 0,-1 0 0,-2 1 0,8 56 0,3 6 0,-15-63 0,-1-1 0,-2 1 0,-1 0 0,-4 42 0,1 4 0,2 700 0,-1-762 0,-1-1 0,-6 28 0,5-27 0,0 1 0,-1 19 0,3-18 0,-2-1 0,-4 19 0,4-19 0,0 1 0,-1 20 0,0 113-1365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24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6848 11 1380 0 0,'0'0'2078'0'0,"6"-10"5508"0"0,-25 12-7555 0 0,0 1 0 0 0,0 1 0 0 0,1 1 0 0 0,-1 1 0 0 0,-26 12 0 0 0,-8 1-4 0 0,-139 47 43 0 0,80-26-37 0 0,-193 43 0 0 0,127-46 41 0 0,-259 90-1 0 0,125-24-89 0 0,-222 84-16 0 0,89 12 59 0 0,-79 32-1 0 0,416-190 6 0 0,-90 36-69 0 0,-210 111-1 0 0,294-124 66 0 0,-259 132 90 0 0,362-191-116 0 0,-296 149-48 0 0,232-112 42 0 0,-138 104 1 0 0,-341 283 102 0 0,497-384-107 0 0,3 2 0 0 0,-54 58 0 0 0,31-30 167 0 0,48-50-44 0 0,-30 36 0 0 0,-118 132 186 0 0,85-97-255 0 0,53-52-31 0 0,1 2 0 0 0,2 2 0 0 0,-40 71 0 0 0,63-100 61 0 0,1-1 1 0 0,-23 23-1 0 0,-2 4 177 0 0,14-18-77 0 0,-1-1 0 0 0,-41 36 1 0 0,42-42-154 0 0,0 1 1 0 0,2 1 0 0 0,-31 41 0 0 0,41-44 37 0 0,1 0 0 0 0,1 1 0 0 0,0 1 0 0 0,2-1 0 0 0,0 2 0 0 0,1-1 0 0 0,-5 44 0 0 0,6-39-40 0 0,0 21 21 0 0,5-38-9 0 0,-1 1 0 0 0,0 0-1 0 0,0 0 1 0 0,-6 17 0 0 0,5 10 534 0 0,3-24 401 0 0,0-13-1103 0 0,-1 0 0 0 0,1 1 0 0 0,0-1 0 0 0,0 0 0 0 0,-1 0 0 0 0,1-1 0 0 0,0 1 0 0 0,0 0 0 0 0,0 0 0 0 0,-1 0 0 0 0,1 0 0 0 0,0-1 0 0 0,-1 1 0 0 0,1 0 0 0 0,0-1 0 0 0,0 1 0 0 0,-1 0 0 0 0,1-1 0 0 0,-1 1 0 0 0,2-2 0 0 0,3-11-1006 0 0,-1-1 0 0 0,0 0 1 0 0,-1 0-1 0 0,0-1 0 0 0,-2 1 0 0 0,1 0 0 0 0,-2-1 0 0 0,-1-17 1 0 0,1 25 766 0 0,0-39-1594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30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30 159 12 0 0,'-1'-1'204'0'0,"0"-1"1"0"0,0 0-1 0 0,0 0 1 0 0,0 0-1 0 0,0 0 1 0 0,0 0-1 0 0,1 0 0 0 0,-1 0 1 0 0,1 0-1 0 0,0 0 1 0 0,-1-1-1 0 0,1 1 1 0 0,0 0-1 0 0,0 0 1 0 0,0-3-1 0 0,3-39 3509 0 0,0 38-3704 0 0,-1 0 0 0 0,0 0 0 0 0,0 0 0 0 0,0 0 0 0 0,-1 0 0 0 0,1-7 0 0 0,-2 11-144 0 0,1 1-1 0 0,-1 0 1 0 0,0 0-1 0 0,0 0 1 0 0,-1 0-1 0 0,1-1 1 0 0,0 1-1 0 0,0 0 1 0 0,0 0-1 0 0,-1 0 1 0 0,1 0-1 0 0,-1 0 0 0 0,1 0 1 0 0,-1 0-1 0 0,1 0 1 0 0,-1 0-1 0 0,1 0 1 0 0,-1 0-1 0 0,0 0 1 0 0,0 0-1 0 0,1 0 1 0 0,-1 1-1 0 0,0-1 1 0 0,0 0-1 0 0,0 1 1 0 0,0-1-1 0 0,0 0 1 0 0,0 1-1 0 0,0-1 1 0 0,0 1-1 0 0,0-1 1 0 0,0 1-1 0 0,0 0 1 0 0,0 0-1 0 0,-1-1 1 0 0,1 1-1 0 0,0 0 1 0 0,0 0-1 0 0,0 0 0 0 0,0 0 1 0 0,-2 0-1 0 0,-5 3-1227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31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1456 0 0,'32'-1'5740'0'0,"-31"1"-5587"0"0,0 0 0 0 0,0 0 0 0 0,0 0 0 0 0,0 0 0 0 0,0 0 0 0 0,0 0 0 0 0,0 1 0 0 0,0-1 0 0 0,0 0 0 0 0,0 0 0 0 0,0 1 0 0 0,-1-1 0 0 0,1 1 0 0 0,0-1 0 0 0,0 1 0 0 0,0-1 1 0 0,0 1-1 0 0,0-1 0 0 0,-1 1 0 0 0,1 0 0 0 0,0 0 0 0 0,0-1 0 0 0,-1 1 0 0 0,1 0 0 0 0,-1 0 0 0 0,1 0 0 0 0,-1-1 0 0 0,1 1 0 0 0,-1 0 0 0 0,1 1 0 0 0,23 46-321 0 0,0-1 262 0 0,5 5 578 0 0,-25-42-585 0 0,1 0 1 0 0,1 0-1 0 0,0 0 1 0 0,12 15-1 0 0,9 9-34 0 0,13 15-42 0 0,-38-48-22 0 0,131 127 1435 0 0,-124-117-1274 0 0,1 0-416 0 0,-10-11 310 0 0,0 0 1 0 0,0 0 0 0 0,0 0-1 0 0,0-1 1 0 0,0 1 0 0 0,0 0-1 0 0,0 0 1 0 0,0 0 0 0 0,0 0 0 0 0,0 0-1 0 0,0 0 1 0 0,0 0 0 0 0,0 0-1 0 0,0 0 1 0 0,0 0 0 0 0,0 0-1 0 0,0-1 1 0 0,0 1 0 0 0,0 0 0 0 0,0 0-1 0 0,0 0 1 0 0,1 0 0 0 0,-1 0-1 0 0,0 0 1 0 0,0 0 0 0 0,3 1 2583 0 0,-3-2-2613 0 0,22-26 22 0 0,91-168 23 0 0,-82 145-37 0 0,-14 29-71 0 0,-11 21-311 0 0,-9 15-433 0 0,-1 2-789 0 0,1-27-5103 0 0,3 2 6214 0 0,-3-12-1294 0 0,1 0 0 0 0,2-31-1 0 0,6-8-517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4:01:13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24575,'1'8'0,"1"0"0,0 0 0,0 0 0,0 0 0,1 0 0,1 0 0,-1-1 0,1 0 0,0 0 0,1 0 0,8 10 0,18 34 0,-3-3 0,-20-36 0,-1 0 0,0 0 0,8 22 0,-12-24 0,1 0 0,-1 0 0,2 0 0,0-1 0,0 0 0,6 9 0,-10-16 0,1-1 0,-1 1 0,1-1 0,-1 1 0,1-1 0,-1 1 0,1-1 0,0 0 0,0 0 0,0 0 0,-1 0 0,1 0 0,0 0 0,0 0 0,0-1 0,1 1 0,-1-1 0,0 1 0,0-1 0,0 0 0,0 0 0,0 0 0,0 0 0,1 0 0,-1-1 0,0 1 0,0-1 0,0 1 0,0-1 0,0 0 0,0 1 0,0-1 0,0 0 0,-1-1 0,1 1 0,2-1 0,5-5 0,-1 0 0,0 0 0,0-1 0,-1 0 0,11-15 0,-12 15 0,0 1 0,0 0 0,0 0 0,1 0 0,0 0 0,0 1 0,1 1 0,8-6 0,44-31 0,-39 31-40,-1-2-1,0 0 1,35-31-1,-24 19-1162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14:51:01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4:24:00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1108 295 24575,'-1'-1'0,"1"-1"0,-1 1 0,0-1 0,0 1 0,0-1 0,0 1 0,0-1 0,0 1 0,-1 0 0,1 0 0,-1-1 0,1 1 0,-1 0 0,1 0 0,-1 0 0,0 0 0,0 0 0,-2-1 0,-36-13 0,22 12 0,0 1 0,0 0 0,0 0 0,-1 2 0,1 0 0,-23 2 0,-9-1 0,32 0 0,0 1 0,-29 5 0,7-1 0,-62 9 0,-1 1 0,96-14 0,-1 0 0,1 0 0,0 0 0,0 1 0,0 0 0,1 0 0,-1 1 0,1-1 0,0 1 0,-7 6 0,4-4 0,-1-1 0,1 1 0,-16 6 0,17-9 0,-4 1 0,1 0 0,-1 1 0,1 0 0,0 0 0,0 1 0,1 0 0,0 1 0,-16 13 0,20-16 0,0 1 0,0-1 0,-1 0 0,0-1 0,0 1 0,0-1 0,-1 0 0,1 0 0,-1 0 0,-12 2 0,12-3 0,0 0 0,1 0 0,0 0 0,-1 1 0,1 0 0,0 0 0,1 1 0,-1-1 0,1 1 0,0 0 0,0 0 0,-6 6 0,-5 9 0,8-11 0,1 1 0,0 1 0,1-1 0,1 1 0,-7 11 0,12-17 0,0 0 0,0-1 0,0 1 0,1 0 0,-1-1 0,1 1 0,0 0 0,1 0 0,-1-1 0,1 1 0,0 0 0,0-1 0,0 1 0,1-1 0,0 1 0,0-1 0,0 0 0,0 1 0,5 3 0,-3-3 0,0 0 0,1 0 0,0 0 0,-1-1 0,2 1 0,-1-1 0,0 0 0,9 3 0,53 19 0,-29-12 0,107 35 0,-135-46 0,1 1 0,-1-1 0,1 0 0,0 0 0,0-1 0,14 0 0,18 3 0,41 4 0,-50-6 0,-1 2 0,40 7 0,-48-6 0,1-1 0,1-1 0,39 2 0,83-6 0,-54-1 0,18 4 0,122-4 0,-179-6 0,-40 6 0,0-1 0,23 0 0,75 4 0,55-2 0,-100-6 0,-44 4 0,45-2 0,-53 4 0,0 0 0,22-5 0,31-1 0,527 5 0,-291 4 0,-259-2 0,-15-1 0,0 1 0,0 1 0,57 8 0,-54-5 0,0 0 0,0-2 0,0-2 0,42-2 0,5 0 0,389 2 0,-434 2 0,41 4 0,34 2 0,-92-8 0,0 1 0,0 1 0,30 4 0,-15-2 0,0-1 0,0-1 0,0-1 0,41-3 0,7 0 0,551 2 0,-611 1 0,0 1 0,28 4 0,-4 1 0,-4-2 0,-6-1 0,67 3 0,306-8 0,-386 0 0,45-6 0,-45 4 0,43-2 0,241 6 0,-293-1 0,1 1 0,26 5 0,-25-3 0,0-1 0,19 1 0,82-4 0,51 2 0,-102 7 0,-42-5 0,39 2 0,99 4 0,52 10 0,9 9 0,-177-20 0,0-2 0,84 2 0,-108-8 0,0 2 0,25 4 0,-24-3 0,42 2 0,-39-4 0,38 5 0,-39-2 0,41 0 0,-67-4 0,38 0 0,0 1 0,50 7 0,-38-3 0,0-2 0,102-4 0,-56 0 0,23 2 0,131-3 0,-169-5 0,-38 3 0,46 0 0,8 5 0,104-2 0,-189 0 0,0-1 0,0 0 0,0-1 0,16-5 0,-15 4 0,0 0 0,0 1 0,16-2 0,43-9 0,-57 10 0,1 0 0,-1 1 0,31-2 0,117-11 0,-133 12 0,44-10 0,-13 3 0,-2-5 0,-48 13 0,-1 0 0,0 0 0,1 1 0,0 0 0,19-2 0,74 5 0,18-2 0,-67-6 0,-40 4 0,0 1 0,23-1 0,531 2 0,-277 2 0,-268 0 0,44 6 0,-43-4 0,42 2 0,-50-4 0,-1 0 0,24 5 0,30 1 0,-40-6 0,1 0 0,37-2 0,-60 0 0,1 1 0,-1-1 0,0-1 0,0 1 0,0-1 0,0 0 0,-1 0 0,1-1 0,10-5 0,-15 6 0,1 0 0,-1 0 0,0 0 0,0-1 0,0 1 0,0-1 0,-1 1 0,1-1 0,-1 0 0,0 0 0,0 0 0,1-4 0,13-41 0,-1 2 0,-9 32 0,-1 0 0,0-1 0,-2 1 0,0-1 0,-1 0 0,-1 1 0,-1-1 0,-5-27 0,3 33 0,0 0 0,-1 1 0,0-1 0,-1 1 0,0 0 0,-10-13 0,-1 1 0,-25-25 0,34 40 0,1 1 0,-2-1 0,1 1 0,0 0 0,-1 0 0,0 1 0,0-1 0,-1 1 0,1 0 0,-1 1 0,0-1 0,-10-1 0,11 2 0,1-1 0,0 1 0,0-1 0,0 0 0,0 0 0,1 0 0,-5-4 0,-20-10 0,-79-42 0,33 16 0,68 39 0,1 1 0,-1-1 0,0 1 0,-1 0 0,1 1 0,0-1 0,-1 1 0,0 1 0,-16-3 0,-78-10 0,-39-2 0,37 1 0,64 11 0,4-1 0,-69-1 0,-32 7 0,-176-2 0,230-7 0,51 4 0,-42-1 0,47 5 0,-10 1 0,0-2 0,-54-7 0,57 4 0,-1 2 0,0 0 0,-41 4 0,-49-3 0,56-6 0,47 4 0,-45-2 0,-599 5 0,625 2 0,1 1 0,-47 8 0,46-5 0,-78 4 0,97-10 0,-28 0 0,-76 9 0,58-4-204,0-1 0,-95-5 0,49-1 255,95 2-51,1 1 0,0 0 0,-34 7 0,19-4 107,-1-1 1,1-1-1,-1-1 1,-43-4-1,-4 2-83,-180 13-24,181-8 0,-121-3 0,84-3 0,-510 2 0,613-1 0,-1 0 0,-26-5 0,25 3 0,0 1 0,-19-1 0,-92 4 0,-52-2 0,112-6 0,43 3 0,-45 0 0,-1771 3 0,875 2 0,943-2 0,0 0 0,-23-5 0,22 3 0,-44-3 0,48 6 0,-1 0 0,1-2 0,-30-4 0,-146-26 0,85 17 0,89 12 0,-37-2 0,36 4 0,-36-5 0,-97-10 0,-4 0 0,24 1 0,91 7 0,-1 3 0,0 0 0,-75 1 0,-309 5 0,418 0 0,0 0 0,-1 1 0,1 0 0,0 1 0,0 0 0,-22 8 0,1-1 0,10-2-455,0 1 0,-35 19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kovar/analyzeMFT.git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666666"/>
                </a:solidFill>
                <a:effectLst/>
                <a:latin typeface="Roboto Slab"/>
              </a:rPr>
              <a:t>all metadata changes to a file system are logged to ensure the consistent recovery of critical file system structures after a system crash.</a:t>
            </a:r>
          </a:p>
          <a:p>
            <a:r>
              <a:rPr lang="en-US" dirty="0"/>
              <a:t>https://dfir.ru/2019/02/16/how-the-logfile-works/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ls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/Local/Microsoft/Windows/Burn/Burn/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rdF</a:t>
            </a:r>
            <a:r>
              <a:rPr lang="en-US" dirty="0"/>
              <a:t> -o 206848 cfreds_2015_data_leakage_pc.dd | grep -P "/Burn"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9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69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https://countuponsecurity.com/2015/11/10/digital-forensics-ntfs-metadata-timeline-creation/</a:t>
            </a:r>
          </a:p>
          <a:p>
            <a:r>
              <a:rPr lang="en-US" dirty="0"/>
              <a:t>https://flatcap.org/linux-ntfs/ntfs/attributes/standard_information.html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31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icat</a:t>
            </a:r>
            <a:r>
              <a:rPr lang="en-US" dirty="0"/>
              <a:t> -o 206848 cfreds_2015_data_leakage_pc.dd 0 &gt; </a:t>
            </a:r>
            <a:r>
              <a:rPr lang="en-US" dirty="0" err="1"/>
              <a:t>mft</a:t>
            </a:r>
            <a:r>
              <a:rPr lang="en-US" dirty="0"/>
              <a:t>/</a:t>
            </a:r>
            <a:r>
              <a:rPr lang="en-US" dirty="0" err="1"/>
              <a:t>mft.bin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53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u="none" strike="noStrike" dirty="0">
                <a:effectLst/>
                <a:hlinkClick r:id="rId3"/>
              </a:rPr>
              <a:t>https://github.com/dkovar/analyzeMFT.git</a:t>
            </a:r>
            <a:r>
              <a:rPr lang="en-US" dirty="0"/>
              <a:t> </a:t>
            </a:r>
          </a:p>
          <a:p>
            <a:r>
              <a:rPr lang="en-US" dirty="0"/>
              <a:t>cd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5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 install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46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awk</a:t>
            </a:r>
            <a:r>
              <a:rPr lang="en-US" dirty="0"/>
              <a:t> -e '$1 ~/informant.*\/Burn/ {print $1}'  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  <a:p>
            <a:r>
              <a:rPr lang="en-US" dirty="0"/>
              <a:t>"Record </a:t>
            </a:r>
            <a:r>
              <a:rPr lang="en-US" dirty="0" err="1"/>
              <a:t>Number","Good","Active","Record</a:t>
            </a:r>
            <a:r>
              <a:rPr lang="en-US" dirty="0"/>
              <a:t> </a:t>
            </a:r>
            <a:r>
              <a:rPr lang="en-US" dirty="0" err="1"/>
              <a:t>type","Sequence</a:t>
            </a:r>
            <a:r>
              <a:rPr lang="en-US" dirty="0"/>
              <a:t> </a:t>
            </a:r>
            <a:r>
              <a:rPr lang="en-US" dirty="0" err="1"/>
              <a:t>Number","Parent</a:t>
            </a:r>
            <a:r>
              <a:rPr lang="en-US" dirty="0"/>
              <a:t> File Rec. #","Parent File Rec. Seq. #","Filename #1","Std Info Creation date","</a:t>
            </a:r>
            <a:r>
              <a:rPr lang="en-US" dirty="0" err="1"/>
              <a:t>Std</a:t>
            </a:r>
            <a:r>
              <a:rPr lang="en-US" dirty="0"/>
              <a:t> Info Modification date","</a:t>
            </a:r>
            <a:r>
              <a:rPr lang="en-US" dirty="0" err="1"/>
              <a:t>Std</a:t>
            </a:r>
            <a:r>
              <a:rPr lang="en-US" dirty="0"/>
              <a:t> Info Access date","</a:t>
            </a:r>
            <a:r>
              <a:rPr lang="en-US" dirty="0" err="1"/>
              <a:t>Std</a:t>
            </a:r>
            <a:r>
              <a:rPr lang="en-US" dirty="0"/>
              <a:t> Info Entry </a:t>
            </a:r>
            <a:r>
              <a:rPr lang="en-US" dirty="0" err="1"/>
              <a:t>date","FN</a:t>
            </a:r>
            <a:r>
              <a:rPr lang="en-US" dirty="0"/>
              <a:t> Info Creation </a:t>
            </a:r>
            <a:r>
              <a:rPr lang="en-US" dirty="0" err="1"/>
              <a:t>date","FN</a:t>
            </a:r>
            <a:r>
              <a:rPr lang="en-US" dirty="0"/>
              <a:t> Info Modification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date","Object</a:t>
            </a:r>
            <a:r>
              <a:rPr lang="en-US" dirty="0"/>
              <a:t> </a:t>
            </a:r>
            <a:r>
              <a:rPr lang="en-US" dirty="0" err="1"/>
              <a:t>ID","Birth</a:t>
            </a:r>
            <a:r>
              <a:rPr lang="en-US" dirty="0"/>
              <a:t> Volume </a:t>
            </a:r>
            <a:r>
              <a:rPr lang="en-US" dirty="0" err="1"/>
              <a:t>ID","Birth</a:t>
            </a:r>
            <a:r>
              <a:rPr lang="en-US" dirty="0"/>
              <a:t> Object </a:t>
            </a:r>
            <a:r>
              <a:rPr lang="en-US" dirty="0" err="1"/>
              <a:t>ID","Birth</a:t>
            </a:r>
            <a:r>
              <a:rPr lang="en-US" dirty="0"/>
              <a:t> Domain </a:t>
            </a:r>
            <a:r>
              <a:rPr lang="en-US" dirty="0" err="1"/>
              <a:t>ID","Filename</a:t>
            </a:r>
            <a:r>
              <a:rPr lang="en-US" dirty="0"/>
              <a:t> #2","FN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#3","FN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#4","FN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date","Standard</a:t>
            </a:r>
            <a:r>
              <a:rPr lang="en-US" dirty="0"/>
              <a:t> </a:t>
            </a:r>
            <a:r>
              <a:rPr lang="en-US" dirty="0" err="1"/>
              <a:t>Information","Attribute</a:t>
            </a:r>
            <a:r>
              <a:rPr lang="en-US" dirty="0"/>
              <a:t> </a:t>
            </a:r>
            <a:r>
              <a:rPr lang="en-US" dirty="0" err="1"/>
              <a:t>List","Filename","Object</a:t>
            </a:r>
            <a:r>
              <a:rPr lang="en-US" dirty="0"/>
              <a:t> </a:t>
            </a:r>
            <a:r>
              <a:rPr lang="en-US" dirty="0" err="1"/>
              <a:t>ID","Volume</a:t>
            </a:r>
            <a:r>
              <a:rPr lang="en-US" dirty="0"/>
              <a:t> </a:t>
            </a:r>
            <a:r>
              <a:rPr lang="en-US" dirty="0" err="1"/>
              <a:t>Name","Volume</a:t>
            </a:r>
            <a:r>
              <a:rPr lang="en-US" dirty="0"/>
              <a:t> </a:t>
            </a:r>
            <a:r>
              <a:rPr lang="en-US" dirty="0" err="1"/>
              <a:t>Info","Data","Index</a:t>
            </a:r>
            <a:r>
              <a:rPr lang="en-US" dirty="0"/>
              <a:t> </a:t>
            </a:r>
            <a:r>
              <a:rPr lang="en-US" dirty="0" err="1"/>
              <a:t>Root","Index</a:t>
            </a:r>
            <a:r>
              <a:rPr lang="en-US" dirty="0"/>
              <a:t> </a:t>
            </a:r>
            <a:r>
              <a:rPr lang="en-US" dirty="0" err="1"/>
              <a:t>Allocation","Bitmap","Reparse</a:t>
            </a:r>
            <a:r>
              <a:rPr lang="en-US" dirty="0"/>
              <a:t> </a:t>
            </a:r>
            <a:r>
              <a:rPr lang="en-US" dirty="0" err="1"/>
              <a:t>Point","EA</a:t>
            </a:r>
            <a:r>
              <a:rPr lang="en-US" dirty="0"/>
              <a:t> </a:t>
            </a:r>
            <a:r>
              <a:rPr lang="en-US" dirty="0" err="1"/>
              <a:t>Information","EA","Property</a:t>
            </a:r>
            <a:r>
              <a:rPr lang="en-US" dirty="0"/>
              <a:t> </a:t>
            </a:r>
            <a:r>
              <a:rPr lang="en-US" dirty="0" err="1"/>
              <a:t>Set","Logged</a:t>
            </a:r>
            <a:r>
              <a:rPr lang="en-US" dirty="0"/>
              <a:t> Utility </a:t>
            </a:r>
            <a:r>
              <a:rPr lang="en-US" dirty="0" err="1"/>
              <a:t>Stream","Log</a:t>
            </a:r>
            <a:r>
              <a:rPr lang="en-US" dirty="0"/>
              <a:t>/</a:t>
            </a:r>
            <a:r>
              <a:rPr lang="en-US" dirty="0" err="1"/>
              <a:t>Notes","STF</a:t>
            </a:r>
            <a:r>
              <a:rPr lang="en-US" dirty="0"/>
              <a:t> FN Shift","</a:t>
            </a:r>
            <a:r>
              <a:rPr lang="en-US" dirty="0" err="1"/>
              <a:t>uSec</a:t>
            </a:r>
            <a:r>
              <a:rPr lang="en-US" dirty="0"/>
              <a:t> </a:t>
            </a:r>
            <a:r>
              <a:rPr lang="en-US" dirty="0" err="1"/>
              <a:t>Zero","ADS</a:t>
            </a:r>
            <a:r>
              <a:rPr lang="en-US" dirty="0"/>
              <a:t>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7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</a:t>
            </a:r>
            <a:r>
              <a:rPr lang="en-US" dirty="0" err="1"/>
              <a:t>mft</a:t>
            </a:r>
            <a:r>
              <a:rPr lang="en-US" dirty="0"/>
              <a:t>/mft.csv | head -n1 | </a:t>
            </a:r>
            <a:r>
              <a:rPr lang="en-US" dirty="0" err="1"/>
              <a:t>awk</a:t>
            </a:r>
            <a:r>
              <a:rPr lang="en-US" dirty="0"/>
              <a:t> '{split($0,a,","); print a[1],a[4],a[6]}‘</a:t>
            </a:r>
          </a:p>
          <a:p>
            <a:r>
              <a:rPr lang="en-US" dirty="0"/>
              <a:t>awk  '/informant.*\/Burn/   {split($0,a,","); print a[1],a[4],a[6],a[8], a[11]}'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5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"\|21921\|"  UsnJrnl2Csv/UsnJrnl_2020-11-28_12-15-14.csv –color</a:t>
            </a:r>
          </a:p>
          <a:p>
            <a:r>
              <a:rPr lang="en-US" dirty="0"/>
              <a:t>https://docs.microsoft.com/en-us/windows/win32/api/winioctl/ns-winioctl-usn_record_v2?redirectedfrom=MSDN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86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"|21921|" UsnJrnl2Csv/UsnJrnl_2021-10-12_12-36-58.csv | awk '{print $2}' FS='|' | sort | </a:t>
            </a:r>
            <a:r>
              <a:rPr lang="en-US" dirty="0" err="1"/>
              <a:t>uniq</a:t>
            </a:r>
            <a:r>
              <a:rPr lang="en-US" dirty="0"/>
              <a:t> -</a:t>
            </a:r>
            <a:r>
              <a:rPr lang="en-US" dirty="0" err="1"/>
              <a:t>ic</a:t>
            </a:r>
            <a:r>
              <a:rPr lang="en-US" dirty="0"/>
              <a:t> | sort -nr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4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https://secureartisan.wordpress.com/2012/06/04/windows-7-cddvd-burning/#:~:text=Event%20ID%20133.&amp;text=While%20there%20is%20no%20supporting,does%20not%20trigger%20this%20event.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11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"|21921|" UsnJrnl2Csv/UsnJrnl_2021-10-12_12-36-58.csv | awk '{print $2, "|", $10}' FS='|' | sort | </a:t>
            </a:r>
            <a:r>
              <a:rPr lang="en-US" dirty="0" err="1"/>
              <a:t>uniq</a:t>
            </a:r>
            <a:r>
              <a:rPr lang="en-US" dirty="0"/>
              <a:t> -</a:t>
            </a:r>
            <a:r>
              <a:rPr lang="en-US" dirty="0" err="1"/>
              <a:t>ic</a:t>
            </a:r>
            <a:r>
              <a:rPr lang="en-US" dirty="0"/>
              <a:t> | sort -nr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98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9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https://alexsta-cybersecurity.com/what-happens-when-a-file-is-deleted-on-a-windows-system/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84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https://digital-forensics.sans.org/summit-archives/DFIR_Summit/File-System-Journaling-Forensics-Theory-Procedures-and-Analysis-Impacts-David-Cowen-with-Matthew-Seyer.pdf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0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83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https://github.com/jschicht/LogFileParser.git</a:t>
            </a:r>
          </a:p>
          <a:p>
            <a:r>
              <a:rPr lang="en-US" dirty="0"/>
              <a:t>wine </a:t>
            </a:r>
            <a:r>
              <a:rPr lang="en-US" dirty="0" err="1"/>
              <a:t>LogFileParser</a:t>
            </a:r>
            <a:r>
              <a:rPr lang="en-US" dirty="0"/>
              <a:t>/LogFileParser.exe -h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94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https://github.com/jschicht/LogFileParser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54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https://www.dropbox.com/s/aeg6xmdw8xcbg80/logfile.bin?dl=0</a:t>
            </a:r>
          </a:p>
          <a:p>
            <a:r>
              <a:rPr lang="en-US" dirty="0"/>
              <a:t>https://www.dropbox.com/s/6sjdecon9c1f7rl/mft.csv?dl=0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09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https://www.dropbox.com/s/660rsdj2rp8zfrh/%24logfile.7z</a:t>
            </a:r>
          </a:p>
          <a:p>
            <a:r>
              <a:rPr lang="en-US" dirty="0"/>
              <a:t>https://github.com/frankwxu/digital-forensics-lab/blob/main/NIST_Data_Leakage_Case/NIST_Answers/lab_generated_file/LogFile.zip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59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f_Offset|lf_MFTReference|lf_RealMFTReference|lf_MFTBaseRecRef|lf_LSN|lf_LSNPrevious|lf_RedoOperation|lf_UndoOperation|lf_OffsetInMft|lf_FileName|lf_CurrentAttribute|lf_TextInformation|lf_UsnJrnlFileName|lf_UsnJrnlMFTReference|lf_UsnJrnlMFTParentReference|lf_UsnJrnlTimestamp|lf_UsnJrnlReason|lf_UsnJrnlUsn|lf_SI_CTime|lf_SI_ATime|lf_SI_MTime|lf_SI_RTime|lf_SI_FilePermission|lf_SI_MaxVersions|lf_SI_VersionNumber|lf_SI_ClassID|lf_SI_SecurityID|lf_SI_QuotaCharged|lf_SI_USN|lf_SI_PartialValue|lf_FN_CTime|lf_FN_ATime|lf_FN_MTime|lf_FN_RTime|lf_FN_AllocSize|lf_FN_RealSize|lf_FN_Flags|lf_FN_Namespace|lf_DT_StartVCN|lf_DT_LastVCN|lf_DT_ComprUnitSize|lf_DT_AllocSize|lf_DT_RealSize|lf_DT_InitStreamSize|lf_DT_DataRuns|lf_DT_Name|lf_FileNameModified|lf_RedoChunkSize|lf_UndoChunkSize|lf_client_index|lf_record_type|lf_transaction_id|lf_flags|lf_target_attribute|lf_lcns_to_follow|lf_attribute_offset|lf_MftClusterIndex|lf_target_vcn|lf_target_lcn|InOpenAttributeTable|FromRcrdSlack|IncompleteTrans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83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https://www.howtogeek.com/689705/how-to-burn-a-cd-or-dvd-on-windows-10/#:~:text=Log%20into%20your%20Windows%20machine,to%20handle%20writing%20the%20disc.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75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awk '{print NR,"|", $2,"|", $7, "|",$10, "|", $12, "|", $13, "|", $14, "|", $15}' FS='|' LogFile.csv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DeleteIndexEntryAllocation</a:t>
            </a:r>
            <a:r>
              <a:rPr lang="en-US" dirty="0"/>
              <a:t>" | grep "jpg"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79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"|74620|" ../UsnJrnl2Csv/UsnJrnl_2021-10-12_12-36-58.csv | grep "Chrysanthemum.jpg"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18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grep -P "D\:" </a:t>
            </a:r>
            <a:r>
              <a:rPr lang="en-US" dirty="0" err="1"/>
              <a:t>AutomaticDestinations</a:t>
            </a:r>
            <a:r>
              <a:rPr lang="en-US" dirty="0"/>
              <a:t>/20201126160358_AutomaticDestinations.csv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3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8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 /media/root/C8CA0C8DCA0C7A48/Windows/System32/</a:t>
            </a:r>
            <a:r>
              <a:rPr lang="en-US" dirty="0" err="1"/>
              <a:t>winevt</a:t>
            </a:r>
            <a:r>
              <a:rPr lang="en-US" dirty="0"/>
              <a:t>/Logs/</a:t>
            </a:r>
            <a:r>
              <a:rPr lang="en-US" dirty="0" err="1"/>
              <a:t>System.evtx</a:t>
            </a:r>
            <a:r>
              <a:rPr lang="en-US" dirty="0"/>
              <a:t>  </a:t>
            </a:r>
            <a:r>
              <a:rPr lang="en-US" dirty="0" err="1"/>
              <a:t>event_log</a:t>
            </a:r>
            <a:r>
              <a:rPr lang="en-US" dirty="0"/>
              <a:t>/</a:t>
            </a:r>
          </a:p>
          <a:p>
            <a:r>
              <a:rPr lang="en-US" dirty="0"/>
              <a:t>evtx_dump.py </a:t>
            </a:r>
            <a:r>
              <a:rPr lang="en-US" dirty="0" err="1"/>
              <a:t>event_log</a:t>
            </a:r>
            <a:r>
              <a:rPr lang="en-US" dirty="0"/>
              <a:t>/</a:t>
            </a:r>
            <a:r>
              <a:rPr lang="en-US" dirty="0" err="1"/>
              <a:t>System.evtx</a:t>
            </a:r>
            <a:r>
              <a:rPr lang="en-US" dirty="0"/>
              <a:t> &gt; </a:t>
            </a:r>
            <a:r>
              <a:rPr lang="en-US" dirty="0" err="1"/>
              <a:t>event_log</a:t>
            </a:r>
            <a:r>
              <a:rPr lang="en-US" dirty="0"/>
              <a:t>/System_evtx.xml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-r--r-- 1 root </a:t>
            </a:r>
            <a:r>
              <a:rPr lang="en-US" dirty="0" err="1"/>
              <a:t>root</a:t>
            </a:r>
            <a:r>
              <a:rPr lang="en-US" dirty="0"/>
              <a:t> 1576272 Nov 23 18:24 </a:t>
            </a:r>
            <a:r>
              <a:rPr lang="en-US" dirty="0" err="1"/>
              <a:t>event_log</a:t>
            </a:r>
            <a:r>
              <a:rPr lang="en-US" dirty="0"/>
              <a:t>/System_evtx.xml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9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"&lt;Provider Name=\"</a:t>
            </a:r>
            <a:r>
              <a:rPr lang="en-US" dirty="0" err="1"/>
              <a:t>cdrom</a:t>
            </a:r>
            <a:r>
              <a:rPr lang="en-US" dirty="0"/>
              <a:t>\"" </a:t>
            </a:r>
            <a:r>
              <a:rPr lang="en-US" dirty="0" err="1"/>
              <a:t>event_log</a:t>
            </a:r>
            <a:r>
              <a:rPr lang="en-US" dirty="0"/>
              <a:t>/System_evtx.xml -B 1 -A 10 --color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85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9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  <a:r>
              <a:rPr lang="en-US" dirty="0" err="1"/>
              <a:t>StagingInfo</a:t>
            </a:r>
            <a:r>
              <a:rPr lang="en-US" dirty="0"/>
              <a:t>\Volume{c9a1c044-d2d7-11e4-9dae-806e6f6e6963}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95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6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4.xml"/><Relationship Id="rId18" Type="http://schemas.openxmlformats.org/officeDocument/2006/relationships/image" Target="../media/image28.png"/><Relationship Id="rId3" Type="http://schemas.openxmlformats.org/officeDocument/2006/relationships/image" Target="../media/image20.jpeg"/><Relationship Id="rId21" Type="http://schemas.openxmlformats.org/officeDocument/2006/relationships/image" Target="../media/image30.png"/><Relationship Id="rId7" Type="http://schemas.openxmlformats.org/officeDocument/2006/relationships/customXml" Target="../ink/ink2.xml"/><Relationship Id="rId12" Type="http://schemas.openxmlformats.org/officeDocument/2006/relationships/image" Target="../media/image25.png"/><Relationship Id="rId17" Type="http://schemas.openxmlformats.org/officeDocument/2006/relationships/customXml" Target="../ink/ink6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24.png"/><Relationship Id="rId5" Type="http://schemas.openxmlformats.org/officeDocument/2006/relationships/customXml" Target="../ink/ink1.xml"/><Relationship Id="rId15" Type="http://schemas.openxmlformats.org/officeDocument/2006/relationships/customXml" Target="../ink/ink5.xml"/><Relationship Id="rId10" Type="http://schemas.openxmlformats.org/officeDocument/2006/relationships/image" Target="../media/image23.png"/><Relationship Id="rId19" Type="http://schemas.openxmlformats.org/officeDocument/2006/relationships/customXml" Target="../ink/ink7.xml"/><Relationship Id="rId4" Type="http://schemas.openxmlformats.org/officeDocument/2006/relationships/image" Target="../media/image21.png"/><Relationship Id="rId9" Type="http://schemas.openxmlformats.org/officeDocument/2006/relationships/customXml" Target="../ink/ink3.xml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ropbox.com/s/6sjdecon9c1f7rl/mft.csv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diagramQuickStyle" Target="../diagrams/quickStyle1.xml"/><Relationship Id="rId18" Type="http://schemas.openxmlformats.org/officeDocument/2006/relationships/customXml" Target="../ink/ink10.xml"/><Relationship Id="rId3" Type="http://schemas.openxmlformats.org/officeDocument/2006/relationships/image" Target="../media/image52.png"/><Relationship Id="rId21" Type="http://schemas.openxmlformats.org/officeDocument/2006/relationships/image" Target="../media/image57.png"/><Relationship Id="rId12" Type="http://schemas.openxmlformats.org/officeDocument/2006/relationships/diagramLayout" Target="../diagrams/layout1.xml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11" Type="http://schemas.openxmlformats.org/officeDocument/2006/relationships/diagramData" Target="../diagrams/data1.xml"/><Relationship Id="rId5" Type="http://schemas.openxmlformats.org/officeDocument/2006/relationships/customXml" Target="../ink/ink8.xml"/><Relationship Id="rId15" Type="http://schemas.microsoft.com/office/2007/relationships/diagramDrawing" Target="../diagrams/drawing1.xml"/><Relationship Id="rId10" Type="http://schemas.openxmlformats.org/officeDocument/2006/relationships/image" Target="../media/image56.png"/><Relationship Id="rId19" Type="http://schemas.openxmlformats.org/officeDocument/2006/relationships/image" Target="../media/image55.png"/><Relationship Id="rId4" Type="http://schemas.openxmlformats.org/officeDocument/2006/relationships/image" Target="../media/image53.png"/><Relationship Id="rId14" Type="http://schemas.openxmlformats.org/officeDocument/2006/relationships/diagramColors" Target="../diagrams/colors1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.xml"/><Relationship Id="rId3" Type="http://schemas.openxmlformats.org/officeDocument/2006/relationships/customXml" Target="../ink/ink12.xml"/><Relationship Id="rId12" Type="http://schemas.openxmlformats.org/officeDocument/2006/relationships/image" Target="../media/image62.png"/><Relationship Id="rId17" Type="http://schemas.openxmlformats.org/officeDocument/2006/relationships/customXml" Target="../ink/ink17.xm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14.xml"/><Relationship Id="rId5" Type="http://schemas.openxmlformats.org/officeDocument/2006/relationships/customXml" Target="../ink/ink13.xml"/><Relationship Id="rId15" Type="http://schemas.openxmlformats.org/officeDocument/2006/relationships/customXml" Target="../ink/ink16.xml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customXml" Target="../ink/ink22.xml"/><Relationship Id="rId18" Type="http://schemas.openxmlformats.org/officeDocument/2006/relationships/image" Target="../media/image421.png"/><Relationship Id="rId3" Type="http://schemas.openxmlformats.org/officeDocument/2006/relationships/image" Target="../media/image68.png"/><Relationship Id="rId7" Type="http://schemas.openxmlformats.org/officeDocument/2006/relationships/customXml" Target="../ink/ink19.xml"/><Relationship Id="rId12" Type="http://schemas.openxmlformats.org/officeDocument/2006/relationships/image" Target="../media/image390.png"/><Relationship Id="rId17" Type="http://schemas.openxmlformats.org/officeDocument/2006/relationships/customXml" Target="../ink/ink24.xml"/><Relationship Id="rId2" Type="http://schemas.openxmlformats.org/officeDocument/2006/relationships/image" Target="../media/image67.png"/><Relationship Id="rId16" Type="http://schemas.openxmlformats.org/officeDocument/2006/relationships/image" Target="../media/image411.png"/><Relationship Id="rId20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10" Type="http://schemas.openxmlformats.org/officeDocument/2006/relationships/image" Target="../media/image380.png"/><Relationship Id="rId19" Type="http://schemas.openxmlformats.org/officeDocument/2006/relationships/customXml" Target="../ink/ink25.xml"/><Relationship Id="rId4" Type="http://schemas.openxmlformats.org/officeDocument/2006/relationships/image" Target="../media/image69.png"/><Relationship Id="rId9" Type="http://schemas.openxmlformats.org/officeDocument/2006/relationships/customXml" Target="../ink/ink20.xml"/><Relationship Id="rId14" Type="http://schemas.openxmlformats.org/officeDocument/2006/relationships/image" Target="../media/image401.png"/></Relationships>
</file>

<file path=ppt/slides/_rels/slide3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20.png"/><Relationship Id="rId26" Type="http://schemas.openxmlformats.org/officeDocument/2006/relationships/image" Target="../media/image460.png"/><Relationship Id="rId39" Type="http://schemas.openxmlformats.org/officeDocument/2006/relationships/customXml" Target="../ink/ink39.xml"/><Relationship Id="rId21" Type="http://schemas.openxmlformats.org/officeDocument/2006/relationships/customXml" Target="../ink/ink30.xml"/><Relationship Id="rId34" Type="http://schemas.openxmlformats.org/officeDocument/2006/relationships/image" Target="../media/image500.png"/><Relationship Id="rId42" Type="http://schemas.openxmlformats.org/officeDocument/2006/relationships/image" Target="../media/image540.png"/><Relationship Id="rId47" Type="http://schemas.openxmlformats.org/officeDocument/2006/relationships/customXml" Target="../ink/ink43.xml"/><Relationship Id="rId50" Type="http://schemas.openxmlformats.org/officeDocument/2006/relationships/image" Target="../media/image580.png"/><Relationship Id="rId55" Type="http://schemas.openxmlformats.org/officeDocument/2006/relationships/customXml" Target="../ink/ink47.xml"/><Relationship Id="rId2" Type="http://schemas.openxmlformats.org/officeDocument/2006/relationships/image" Target="../media/image70.png"/><Relationship Id="rId16" Type="http://schemas.openxmlformats.org/officeDocument/2006/relationships/image" Target="../media/image410.png"/><Relationship Id="rId29" Type="http://schemas.openxmlformats.org/officeDocument/2006/relationships/customXml" Target="../ink/ink34.xml"/><Relationship Id="rId24" Type="http://schemas.openxmlformats.org/officeDocument/2006/relationships/image" Target="../media/image450.png"/><Relationship Id="rId32" Type="http://schemas.openxmlformats.org/officeDocument/2006/relationships/image" Target="../media/image490.png"/><Relationship Id="rId37" Type="http://schemas.openxmlformats.org/officeDocument/2006/relationships/customXml" Target="../ink/ink38.xml"/><Relationship Id="rId40" Type="http://schemas.openxmlformats.org/officeDocument/2006/relationships/image" Target="../media/image530.png"/><Relationship Id="rId45" Type="http://schemas.openxmlformats.org/officeDocument/2006/relationships/customXml" Target="../ink/ink42.xml"/><Relationship Id="rId53" Type="http://schemas.openxmlformats.org/officeDocument/2006/relationships/customXml" Target="../ink/ink46.xml"/><Relationship Id="rId58" Type="http://schemas.openxmlformats.org/officeDocument/2006/relationships/image" Target="../media/image620.png"/><Relationship Id="rId15" Type="http://schemas.openxmlformats.org/officeDocument/2006/relationships/customXml" Target="../ink/ink27.xml"/><Relationship Id="rId23" Type="http://schemas.openxmlformats.org/officeDocument/2006/relationships/customXml" Target="../ink/ink31.xml"/><Relationship Id="rId28" Type="http://schemas.openxmlformats.org/officeDocument/2006/relationships/image" Target="../media/image470.png"/><Relationship Id="rId36" Type="http://schemas.openxmlformats.org/officeDocument/2006/relationships/image" Target="../media/image510.png"/><Relationship Id="rId49" Type="http://schemas.openxmlformats.org/officeDocument/2006/relationships/customXml" Target="../ink/ink44.xml"/><Relationship Id="rId57" Type="http://schemas.openxmlformats.org/officeDocument/2006/relationships/customXml" Target="../ink/ink48.xml"/><Relationship Id="rId19" Type="http://schemas.openxmlformats.org/officeDocument/2006/relationships/customXml" Target="../ink/ink29.xml"/><Relationship Id="rId31" Type="http://schemas.openxmlformats.org/officeDocument/2006/relationships/customXml" Target="../ink/ink35.xml"/><Relationship Id="rId44" Type="http://schemas.openxmlformats.org/officeDocument/2006/relationships/image" Target="../media/image550.png"/><Relationship Id="rId52" Type="http://schemas.openxmlformats.org/officeDocument/2006/relationships/image" Target="../media/image590.png"/><Relationship Id="rId60" Type="http://schemas.openxmlformats.org/officeDocument/2006/relationships/image" Target="../media/image630.png"/><Relationship Id="rId14" Type="http://schemas.openxmlformats.org/officeDocument/2006/relationships/image" Target="../media/image400.png"/><Relationship Id="rId22" Type="http://schemas.openxmlformats.org/officeDocument/2006/relationships/image" Target="../media/image440.png"/><Relationship Id="rId27" Type="http://schemas.openxmlformats.org/officeDocument/2006/relationships/customXml" Target="../ink/ink33.xml"/><Relationship Id="rId30" Type="http://schemas.openxmlformats.org/officeDocument/2006/relationships/image" Target="../media/image480.png"/><Relationship Id="rId35" Type="http://schemas.openxmlformats.org/officeDocument/2006/relationships/customXml" Target="../ink/ink37.xml"/><Relationship Id="rId43" Type="http://schemas.openxmlformats.org/officeDocument/2006/relationships/customXml" Target="../ink/ink41.xml"/><Relationship Id="rId48" Type="http://schemas.openxmlformats.org/officeDocument/2006/relationships/image" Target="../media/image570.png"/><Relationship Id="rId56" Type="http://schemas.openxmlformats.org/officeDocument/2006/relationships/image" Target="../media/image610.png"/><Relationship Id="rId51" Type="http://schemas.openxmlformats.org/officeDocument/2006/relationships/customXml" Target="../ink/ink45.xml"/><Relationship Id="rId3" Type="http://schemas.openxmlformats.org/officeDocument/2006/relationships/customXml" Target="../ink/ink26.xml"/><Relationship Id="rId17" Type="http://schemas.openxmlformats.org/officeDocument/2006/relationships/customXml" Target="../ink/ink28.xml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38" Type="http://schemas.openxmlformats.org/officeDocument/2006/relationships/image" Target="../media/image520.png"/><Relationship Id="rId46" Type="http://schemas.openxmlformats.org/officeDocument/2006/relationships/image" Target="../media/image560.png"/><Relationship Id="rId59" Type="http://schemas.openxmlformats.org/officeDocument/2006/relationships/customXml" Target="../ink/ink49.xml"/><Relationship Id="rId20" Type="http://schemas.openxmlformats.org/officeDocument/2006/relationships/image" Target="../media/image430.png"/><Relationship Id="rId41" Type="http://schemas.openxmlformats.org/officeDocument/2006/relationships/customXml" Target="../ink/ink40.xml"/><Relationship Id="rId54" Type="http://schemas.openxmlformats.org/officeDocument/2006/relationships/image" Target="../media/image60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customXml" Target="../ink/ink55.xml"/><Relationship Id="rId3" Type="http://schemas.openxmlformats.org/officeDocument/2006/relationships/customXml" Target="../ink/ink50.xml"/><Relationship Id="rId7" Type="http://schemas.openxmlformats.org/officeDocument/2006/relationships/customXml" Target="../ink/ink52.xml"/><Relationship Id="rId12" Type="http://schemas.openxmlformats.org/officeDocument/2006/relationships/image" Target="../media/image70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0.png"/><Relationship Id="rId11" Type="http://schemas.openxmlformats.org/officeDocument/2006/relationships/customXml" Target="../ink/ink54.xml"/><Relationship Id="rId5" Type="http://schemas.openxmlformats.org/officeDocument/2006/relationships/customXml" Target="../ink/ink51.xml"/><Relationship Id="rId10" Type="http://schemas.openxmlformats.org/officeDocument/2006/relationships/image" Target="../media/image690.png"/><Relationship Id="rId4" Type="http://schemas.openxmlformats.org/officeDocument/2006/relationships/image" Target="../media/image660.png"/><Relationship Id="rId9" Type="http://schemas.openxmlformats.org/officeDocument/2006/relationships/customXml" Target="../ink/ink53.xml"/><Relationship Id="rId14" Type="http://schemas.openxmlformats.org/officeDocument/2006/relationships/image" Target="../media/image71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customXml" Target="../ink/ink61.xml"/><Relationship Id="rId3" Type="http://schemas.openxmlformats.org/officeDocument/2006/relationships/customXml" Target="../ink/ink56.xml"/><Relationship Id="rId7" Type="http://schemas.openxmlformats.org/officeDocument/2006/relationships/customXml" Target="../ink/ink58.xml"/><Relationship Id="rId12" Type="http://schemas.openxmlformats.org/officeDocument/2006/relationships/image" Target="../media/image78.png"/><Relationship Id="rId2" Type="http://schemas.openxmlformats.org/officeDocument/2006/relationships/image" Target="../media/image74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0.png"/><Relationship Id="rId11" Type="http://schemas.openxmlformats.org/officeDocument/2006/relationships/customXml" Target="../ink/ink60.xml"/><Relationship Id="rId5" Type="http://schemas.openxmlformats.org/officeDocument/2006/relationships/customXml" Target="../ink/ink57.xml"/><Relationship Id="rId15" Type="http://schemas.openxmlformats.org/officeDocument/2006/relationships/customXml" Target="../ink/ink62.xml"/><Relationship Id="rId10" Type="http://schemas.openxmlformats.org/officeDocument/2006/relationships/image" Target="../media/image77.png"/><Relationship Id="rId4" Type="http://schemas.openxmlformats.org/officeDocument/2006/relationships/image" Target="../media/image740.png"/><Relationship Id="rId9" Type="http://schemas.openxmlformats.org/officeDocument/2006/relationships/customXml" Target="../ink/ink59.xml"/><Relationship Id="rId1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Find deleted file information in $</a:t>
            </a:r>
            <a:r>
              <a:rPr lang="en-US" dirty="0" err="1"/>
              <a:t>LogFile</a:t>
            </a:r>
            <a:endParaRPr lang="en-US" dirty="0"/>
          </a:p>
          <a:p>
            <a:r>
              <a:rPr lang="en-US" dirty="0"/>
              <a:t>Keywords: Burning CD-R, NTFS file system metadata log ($</a:t>
            </a:r>
            <a:r>
              <a:rPr lang="en-US" dirty="0" err="1"/>
              <a:t>LogFile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How to Find Out Why Your Windows PC Crashed or Froze">
            <a:extLst>
              <a:ext uri="{FF2B5EF4-FFF2-40B4-BE49-F238E27FC236}">
                <a16:creationId xmlns:a16="http://schemas.microsoft.com/office/drawing/2014/main" id="{54AC5CDD-D5F0-5B81-1DDB-7D04ABE86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523" y="0"/>
            <a:ext cx="3199477" cy="131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e Key Idea, Inc. - Home | Facebook">
            <a:extLst>
              <a:ext uri="{FF2B5EF4-FFF2-40B4-BE49-F238E27FC236}">
                <a16:creationId xmlns:a16="http://schemas.microsoft.com/office/drawing/2014/main" id="{8AE6E42D-3836-4A08-986A-394A07E36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19" y="154981"/>
            <a:ext cx="1988820" cy="198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9DEA08-8D81-9C7B-A843-329E1755102E}"/>
              </a:ext>
            </a:extLst>
          </p:cNvPr>
          <p:cNvSpPr txBox="1"/>
          <p:nvPr/>
        </p:nvSpPr>
        <p:spPr>
          <a:xfrm>
            <a:off x="2379039" y="1988439"/>
            <a:ext cx="85328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accent5"/>
                </a:solidFill>
                <a:latin typeface="Britannic Bold" panose="020B0903060703020204" pitchFamily="34" charset="0"/>
              </a:rPr>
              <a:t>search for files which parent is the </a:t>
            </a:r>
            <a:r>
              <a:rPr lang="en-GB" sz="3600" dirty="0" err="1">
                <a:solidFill>
                  <a:srgbClr val="FF0000"/>
                </a:solidFill>
                <a:latin typeface="Britannic Bold" panose="020B0903060703020204" pitchFamily="34" charset="0"/>
              </a:rPr>
              <a:t>inode</a:t>
            </a:r>
            <a:r>
              <a:rPr lang="en-GB" sz="3600" dirty="0">
                <a:solidFill>
                  <a:schemeClr val="accent5"/>
                </a:solidFill>
                <a:latin typeface="Britannic Bold" panose="020B0903060703020204" pitchFamily="34" charset="0"/>
              </a:rPr>
              <a:t> of </a:t>
            </a:r>
            <a:r>
              <a:rPr lang="en-GB" sz="3600" dirty="0">
                <a:solidFill>
                  <a:srgbClr val="7030A0"/>
                </a:solidFill>
                <a:latin typeface="Britannic Bold" panose="020B0903060703020204" pitchFamily="34" charset="0"/>
              </a:rPr>
              <a:t>staging area!</a:t>
            </a:r>
            <a:endParaRPr lang="en-US" sz="3600" dirty="0">
              <a:solidFill>
                <a:srgbClr val="7030A0"/>
              </a:solidFill>
              <a:latin typeface="Britannic Bold" panose="020B0903060703020204" pitchFamily="34" charset="0"/>
            </a:endParaRPr>
          </a:p>
        </p:txBody>
      </p:sp>
      <p:pic>
        <p:nvPicPr>
          <p:cNvPr id="2058" name="Picture 10" descr="How To Open File With MFT Extension? - File Extension .MFT">
            <a:extLst>
              <a:ext uri="{FF2B5EF4-FFF2-40B4-BE49-F238E27FC236}">
                <a16:creationId xmlns:a16="http://schemas.microsoft.com/office/drawing/2014/main" id="{8DF75C3A-D753-7121-037D-C84F3F5F8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956" y="3286103"/>
            <a:ext cx="1003366" cy="10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7BEBF11-4988-A95A-5467-C9C674A47FEB}"/>
              </a:ext>
            </a:extLst>
          </p:cNvPr>
          <p:cNvGrpSpPr/>
          <p:nvPr/>
        </p:nvGrpSpPr>
        <p:grpSpPr>
          <a:xfrm>
            <a:off x="9569826" y="2045996"/>
            <a:ext cx="1342014" cy="1085216"/>
            <a:chOff x="8302262" y="3324646"/>
            <a:chExt cx="1623600" cy="13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66C468A-027A-ADA6-630D-32E640D4A83C}"/>
                    </a:ext>
                  </a:extLst>
                </p14:cNvPr>
                <p14:cNvContentPartPr/>
                <p14:nvPr/>
              </p14:nvContentPartPr>
              <p14:xfrm>
                <a:off x="8302262" y="3324646"/>
                <a:ext cx="1623600" cy="865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66C468A-027A-ADA6-630D-32E640D4A83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84622" y="3307006"/>
                  <a:ext cx="165924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E1783C9-A279-9F2A-745D-F6CA628982B1}"/>
                    </a:ext>
                  </a:extLst>
                </p14:cNvPr>
                <p14:cNvContentPartPr/>
                <p14:nvPr/>
              </p14:nvContentPartPr>
              <p14:xfrm>
                <a:off x="9290462" y="4217806"/>
                <a:ext cx="23760" cy="419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E1783C9-A279-9F2A-745D-F6CA628982B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72822" y="4200166"/>
                  <a:ext cx="594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825ECD-4C89-64F6-8295-B666EC65DCAE}"/>
                    </a:ext>
                  </a:extLst>
                </p14:cNvPr>
                <p14:cNvContentPartPr/>
                <p14:nvPr/>
              </p14:nvContentPartPr>
              <p14:xfrm>
                <a:off x="9187862" y="4529566"/>
                <a:ext cx="304920" cy="102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825ECD-4C89-64F6-8295-B666EC65DCA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70222" y="4511566"/>
                  <a:ext cx="340560" cy="138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CE4B2E3-FE13-7C90-D360-DDABB0FCA0B2}"/>
              </a:ext>
            </a:extLst>
          </p:cNvPr>
          <p:cNvSpPr txBox="1"/>
          <p:nvPr/>
        </p:nvSpPr>
        <p:spPr>
          <a:xfrm>
            <a:off x="3565433" y="5117159"/>
            <a:ext cx="13709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Britannic Bold" panose="020B0903060703020204" pitchFamily="34" charset="0"/>
              </a:rPr>
              <a:t>$</a:t>
            </a:r>
            <a:r>
              <a:rPr lang="en-US" sz="2000" i="1" dirty="0" err="1">
                <a:solidFill>
                  <a:schemeClr val="accent6"/>
                </a:solidFill>
                <a:latin typeface="Britannic Bold" panose="020B0903060703020204" pitchFamily="34" charset="0"/>
              </a:rPr>
              <a:t>UsnJrnl</a:t>
            </a:r>
            <a:endParaRPr lang="en-US" sz="2000" dirty="0">
              <a:solidFill>
                <a:schemeClr val="accent6"/>
              </a:solidFill>
              <a:latin typeface="Britannic Bold" panose="020B0903060703020204" pitchFamily="34" charset="0"/>
            </a:endParaRPr>
          </a:p>
        </p:txBody>
      </p:sp>
      <p:pic>
        <p:nvPicPr>
          <p:cNvPr id="2060" name="Picture 12" descr="File, log, logfile icon - Download on Iconfinder">
            <a:extLst>
              <a:ext uri="{FF2B5EF4-FFF2-40B4-BE49-F238E27FC236}">
                <a16:creationId xmlns:a16="http://schemas.microsoft.com/office/drawing/2014/main" id="{5D99E488-BC6E-54BA-5A2C-C19B5909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91" y="3928232"/>
            <a:ext cx="1188927" cy="118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ow To Delete Win Log Files In Windows 10? [SOLVED]">
            <a:extLst>
              <a:ext uri="{FF2B5EF4-FFF2-40B4-BE49-F238E27FC236}">
                <a16:creationId xmlns:a16="http://schemas.microsoft.com/office/drawing/2014/main" id="{1BAF0F7A-4AB9-E01E-E843-EEA592B03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06" y="4053593"/>
            <a:ext cx="922187" cy="9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294501-FDB6-0BCE-77EE-FB473DFAD553}"/>
              </a:ext>
            </a:extLst>
          </p:cNvPr>
          <p:cNvSpPr txBox="1"/>
          <p:nvPr/>
        </p:nvSpPr>
        <p:spPr>
          <a:xfrm>
            <a:off x="5535202" y="5097366"/>
            <a:ext cx="12499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Britannic Bold" panose="020B0903060703020204" pitchFamily="34" charset="0"/>
              </a:rPr>
              <a:t>$</a:t>
            </a:r>
            <a:r>
              <a:rPr lang="en-US" sz="2000" i="1" dirty="0" err="1">
                <a:solidFill>
                  <a:schemeClr val="accent6"/>
                </a:solidFill>
                <a:latin typeface="Britannic Bold" panose="020B0903060703020204" pitchFamily="34" charset="0"/>
              </a:rPr>
              <a:t>LogFile</a:t>
            </a:r>
            <a:endParaRPr lang="en-US" sz="2000" i="1" dirty="0">
              <a:solidFill>
                <a:schemeClr val="accent6"/>
              </a:solidFill>
              <a:latin typeface="Britannic Bold" panose="020B09030607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505853-E75A-924B-FBB2-BE5BA956F0A3}"/>
              </a:ext>
            </a:extLst>
          </p:cNvPr>
          <p:cNvSpPr txBox="1"/>
          <p:nvPr/>
        </p:nvSpPr>
        <p:spPr>
          <a:xfrm>
            <a:off x="5405563" y="3221008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from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5EACFA4-8E6F-B84B-C6EB-821CA18F144A}"/>
              </a:ext>
            </a:extLst>
          </p:cNvPr>
          <p:cNvGrpSpPr/>
          <p:nvPr/>
        </p:nvGrpSpPr>
        <p:grpSpPr>
          <a:xfrm>
            <a:off x="4431542" y="2393866"/>
            <a:ext cx="1255680" cy="1621800"/>
            <a:chOff x="4431542" y="3148246"/>
            <a:chExt cx="1255680" cy="162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D231C62-ED30-2631-B114-90E1F0EC9AA4}"/>
                    </a:ext>
                  </a:extLst>
                </p14:cNvPr>
                <p14:cNvContentPartPr/>
                <p14:nvPr/>
              </p14:nvContentPartPr>
              <p14:xfrm>
                <a:off x="4461062" y="3148246"/>
                <a:ext cx="1226160" cy="1541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D231C62-ED30-2631-B114-90E1F0EC9A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43422" y="3130606"/>
                  <a:ext cx="1261800" cy="15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12202E8-7067-BF7A-ADCF-1E689AEAFB3A}"/>
                    </a:ext>
                  </a:extLst>
                </p14:cNvPr>
                <p14:cNvContentPartPr/>
                <p14:nvPr/>
              </p14:nvContentPartPr>
              <p14:xfrm>
                <a:off x="4431542" y="4542166"/>
                <a:ext cx="90720" cy="227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12202E8-7067-BF7A-ADCF-1E689AEAFB3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13542" y="4524526"/>
                  <a:ext cx="12636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EE4751-DDD5-6394-2AC1-88DF3E29FEA9}"/>
              </a:ext>
            </a:extLst>
          </p:cNvPr>
          <p:cNvGrpSpPr/>
          <p:nvPr/>
        </p:nvGrpSpPr>
        <p:grpSpPr>
          <a:xfrm>
            <a:off x="5677502" y="2453266"/>
            <a:ext cx="468720" cy="1400760"/>
            <a:chOff x="5677502" y="3207646"/>
            <a:chExt cx="468720" cy="140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0B56EDD-2656-8E0B-EEE2-B1B27528164F}"/>
                    </a:ext>
                  </a:extLst>
                </p14:cNvPr>
                <p14:cNvContentPartPr/>
                <p14:nvPr/>
              </p14:nvContentPartPr>
              <p14:xfrm>
                <a:off x="5677502" y="3207646"/>
                <a:ext cx="371160" cy="1389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0B56EDD-2656-8E0B-EEE2-B1B2752816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59862" y="3189646"/>
                  <a:ext cx="406800" cy="14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0A9F87B-0789-7B54-3CE8-B3FC4F15B9DF}"/>
                    </a:ext>
                  </a:extLst>
                </p14:cNvPr>
                <p14:cNvContentPartPr/>
                <p14:nvPr/>
              </p14:nvContentPartPr>
              <p14:xfrm>
                <a:off x="5935982" y="4475926"/>
                <a:ext cx="210240" cy="132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0A9F87B-0789-7B54-3CE8-B3FC4F15B9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17982" y="4457926"/>
                  <a:ext cx="245880" cy="168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0DCB51-7160-71A3-9342-58D04E1D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801" y="4365444"/>
            <a:ext cx="2724202" cy="47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4039CF-CA8F-7C72-F942-C266F18BACA4}"/>
              </a:ext>
            </a:extLst>
          </p:cNvPr>
          <p:cNvSpPr txBox="1"/>
          <p:nvPr/>
        </p:nvSpPr>
        <p:spPr>
          <a:xfrm>
            <a:off x="10130954" y="1565119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Britannic Bold" panose="020B0903060703020204" pitchFamily="34" charset="0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8CA9F8-12F4-FDC6-DC34-36DEB17CDF13}"/>
              </a:ext>
            </a:extLst>
          </p:cNvPr>
          <p:cNvSpPr txBox="1"/>
          <p:nvPr/>
        </p:nvSpPr>
        <p:spPr>
          <a:xfrm>
            <a:off x="4594658" y="3107645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Britannic Bold" panose="020B0903060703020204" pitchFamily="34" charset="0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52D21-F2AA-FCC3-4DA0-1822275D42EF}"/>
              </a:ext>
            </a:extLst>
          </p:cNvPr>
          <p:cNvSpPr txBox="1"/>
          <p:nvPr/>
        </p:nvSpPr>
        <p:spPr>
          <a:xfrm>
            <a:off x="6315268" y="3114219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Britannic Bold" panose="020B0903060703020204" pitchFamily="34" charset="0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28892-C6EC-A479-8C61-355E0A37274B}"/>
              </a:ext>
            </a:extLst>
          </p:cNvPr>
          <p:cNvSpPr txBox="1"/>
          <p:nvPr/>
        </p:nvSpPr>
        <p:spPr>
          <a:xfrm>
            <a:off x="5405563" y="5515044"/>
            <a:ext cx="19833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write-ahead log for recovering NTFS from crash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943316-8F9D-A28E-17F0-A045DF025F2E}"/>
              </a:ext>
            </a:extLst>
          </p:cNvPr>
          <p:cNvSpPr txBox="1"/>
          <p:nvPr/>
        </p:nvSpPr>
        <p:spPr>
          <a:xfrm>
            <a:off x="3565432" y="5540971"/>
            <a:ext cx="1370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log of volumes for backup</a:t>
            </a:r>
          </a:p>
        </p:txBody>
      </p:sp>
    </p:spTree>
    <p:extLst>
      <p:ext uri="{BB962C8B-B14F-4D97-AF65-F5344CB8AC3E}">
        <p14:creationId xmlns:p14="http://schemas.microsoft.com/office/powerpoint/2010/main" val="295822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D672B-B677-859E-5B8C-D7B418A1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can’t find </a:t>
            </a:r>
            <a:r>
              <a:rPr lang="en-GB" sz="4000" dirty="0" err="1">
                <a:solidFill>
                  <a:srgbClr val="FF0000"/>
                </a:solidFill>
                <a:latin typeface="Britannic Bold" panose="020B0903060703020204" pitchFamily="34" charset="0"/>
                <a:ea typeface="+mn-ea"/>
                <a:cs typeface="+mn-cs"/>
              </a:rPr>
              <a:t>inode</a:t>
            </a:r>
            <a:r>
              <a:rPr lang="en-GB" dirty="0"/>
              <a:t> of the staging area using </a:t>
            </a:r>
            <a:r>
              <a:rPr lang="en-GB" i="1" dirty="0" err="1">
                <a:solidFill>
                  <a:srgbClr val="7030A0"/>
                </a:solidFill>
              </a:rPr>
              <a:t>fls</a:t>
            </a:r>
            <a:r>
              <a:rPr lang="en-GB" dirty="0"/>
              <a:t>? </a:t>
            </a:r>
            <a:r>
              <a:rPr lang="en-GB" sz="4000" dirty="0">
                <a:solidFill>
                  <a:srgbClr val="FF0000"/>
                </a:solidFill>
                <a:latin typeface="Britannic Bold" panose="020B0903060703020204" pitchFamily="34" charset="0"/>
                <a:ea typeface="+mn-ea"/>
                <a:cs typeface="+mn-cs"/>
              </a:rPr>
              <a:t>(1)</a:t>
            </a:r>
            <a:endParaRPr lang="en-US" sz="4000" dirty="0">
              <a:solidFill>
                <a:srgbClr val="FF0000"/>
              </a:solidFill>
              <a:latin typeface="Britannic Bold" panose="020B0903060703020204" pitchFamily="34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D1254-6483-580F-88EF-6F267F4A7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8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26" y="3009699"/>
            <a:ext cx="10496474" cy="1510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7326" y="2640367"/>
            <a:ext cx="365722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staging folder has been deleted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F3254A-F987-4988-BA81-69E5DF93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can’t find the </a:t>
            </a:r>
            <a:r>
              <a:rPr lang="en-US" dirty="0" err="1">
                <a:solidFill>
                  <a:srgbClr val="FF0000"/>
                </a:solidFill>
              </a:rPr>
              <a:t>inode</a:t>
            </a:r>
            <a:r>
              <a:rPr lang="en-US" dirty="0"/>
              <a:t> of the staging area using </a:t>
            </a:r>
            <a:r>
              <a:rPr lang="en-US" i="1" dirty="0" err="1">
                <a:solidFill>
                  <a:srgbClr val="7030A0"/>
                </a:solidFill>
              </a:rPr>
              <a:t>fls</a:t>
            </a:r>
            <a:endParaRPr lang="en-US" sz="4800" dirty="0">
              <a:solidFill>
                <a:srgbClr val="FF0000"/>
              </a:solidFill>
              <a:latin typeface="Britannic Bold" panose="020B0903060703020204" pitchFamily="34" charset="0"/>
              <a:ea typeface="+mn-ea"/>
              <a:cs typeface="+mn-cs"/>
            </a:endParaRPr>
          </a:p>
        </p:txBody>
      </p:sp>
      <p:pic>
        <p:nvPicPr>
          <p:cNvPr id="1026" name="Picture 2" descr="Sticky notes - Free education icons">
            <a:extLst>
              <a:ext uri="{FF2B5EF4-FFF2-40B4-BE49-F238E27FC236}">
                <a16:creationId xmlns:a16="http://schemas.microsoft.com/office/drawing/2014/main" id="{FAB45A85-807D-31D8-E73C-7769405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6" y="78812"/>
            <a:ext cx="860861" cy="86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879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$MFT, $</a:t>
            </a:r>
            <a:r>
              <a:rPr lang="en-US" i="1" dirty="0" err="1">
                <a:solidFill>
                  <a:srgbClr val="7030A0"/>
                </a:solidFill>
              </a:rPr>
              <a:t>UsnJrl</a:t>
            </a:r>
            <a:r>
              <a:rPr lang="en-US" i="1" dirty="0">
                <a:solidFill>
                  <a:srgbClr val="7030A0"/>
                </a:solidFill>
              </a:rPr>
              <a:t>, 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5414554" cy="4313918"/>
          </a:xfrm>
        </p:spPr>
        <p:txBody>
          <a:bodyPr>
            <a:normAutofit fontScale="92500" lnSpcReduction="10000"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$MFT </a:t>
            </a:r>
            <a:r>
              <a:rPr lang="en-US" sz="2400" dirty="0"/>
              <a:t>(a different method to find staging area information)</a:t>
            </a:r>
          </a:p>
          <a:p>
            <a:pPr lvl="1"/>
            <a:r>
              <a:rPr lang="en-US" dirty="0"/>
              <a:t>provides only last modified/access time of a file</a:t>
            </a:r>
          </a:p>
          <a:p>
            <a:pPr lvl="1"/>
            <a:r>
              <a:rPr lang="en-US" dirty="0"/>
              <a:t>Each</a:t>
            </a:r>
            <a:r>
              <a:rPr lang="en-US" i="1" dirty="0">
                <a:solidFill>
                  <a:srgbClr val="7030A0"/>
                </a:solidFill>
              </a:rPr>
              <a:t> $MFT </a:t>
            </a:r>
            <a:r>
              <a:rPr lang="en-US" dirty="0"/>
              <a:t>entry = a file with attributes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Extend$UsnJrnl</a:t>
            </a:r>
            <a:r>
              <a:rPr lang="en-US" sz="2400" i="1" dirty="0">
                <a:solidFill>
                  <a:srgbClr val="7030A0"/>
                </a:solidFill>
              </a:rPr>
              <a:t>·$J </a:t>
            </a:r>
          </a:p>
          <a:p>
            <a:pPr lvl="1"/>
            <a:r>
              <a:rPr lang="en-US" dirty="0"/>
              <a:t>using bit flags 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LogFile</a:t>
            </a:r>
            <a:r>
              <a:rPr lang="en-US" sz="2400" i="1" dirty="0">
                <a:solidFill>
                  <a:srgbClr val="7030A0"/>
                </a:solidFill>
              </a:rPr>
              <a:t>: </a:t>
            </a:r>
            <a:r>
              <a:rPr lang="en-US" sz="2400" dirty="0"/>
              <a:t>transaction log of NTFS for </a:t>
            </a:r>
            <a:r>
              <a:rPr lang="en-US" sz="2400" dirty="0">
                <a:solidFill>
                  <a:srgbClr val="FF0000"/>
                </a:solidFill>
              </a:rPr>
              <a:t>data integrity </a:t>
            </a:r>
          </a:p>
          <a:p>
            <a:pPr lvl="1"/>
            <a:r>
              <a:rPr lang="en-US" dirty="0"/>
              <a:t>Save a few hours of activity recorded in a </a:t>
            </a:r>
            <a:r>
              <a:rPr lang="en-US" i="1" dirty="0"/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.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associate with </a:t>
            </a:r>
            <a:r>
              <a:rPr lang="en-US" i="1" dirty="0">
                <a:solidFill>
                  <a:srgbClr val="7030A0"/>
                </a:solidFill>
              </a:rPr>
              <a:t>$MFT </a:t>
            </a:r>
            <a:r>
              <a:rPr lang="en-US" dirty="0"/>
              <a:t>and</a:t>
            </a:r>
            <a:r>
              <a:rPr lang="en-US" i="1" dirty="0">
                <a:solidFill>
                  <a:srgbClr val="7030A0"/>
                </a:solidFill>
              </a:rPr>
              <a:t> 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endParaRPr lang="en-US" i="1" dirty="0">
              <a:solidFill>
                <a:srgbClr val="7030A0"/>
              </a:solidFill>
            </a:endParaRPr>
          </a:p>
          <a:p>
            <a:pPr lvl="1"/>
            <a:endParaRPr lang="en-US" sz="2000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70" y="1690689"/>
            <a:ext cx="5661523" cy="23065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97670" y="4077512"/>
            <a:ext cx="4714467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: </a:t>
            </a:r>
            <a:r>
              <a:rPr lang="en-US" dirty="0"/>
              <a:t>journal that records the </a:t>
            </a:r>
            <a:r>
              <a:rPr lang="en-US" b="1" dirty="0">
                <a:solidFill>
                  <a:srgbClr val="FF0000"/>
                </a:solidFill>
                <a:latin typeface="Britannic Bold" panose="020B0903060703020204" pitchFamily="34" charset="0"/>
              </a:rPr>
              <a:t>metadata</a:t>
            </a:r>
            <a:r>
              <a:rPr lang="en-US" dirty="0"/>
              <a:t> transactions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creation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deletion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Moving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$data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MFT entry</a:t>
            </a:r>
          </a:p>
        </p:txBody>
      </p:sp>
    </p:spTree>
    <p:extLst>
      <p:ext uri="{BB962C8B-B14F-4D97-AF65-F5344CB8AC3E}">
        <p14:creationId xmlns:p14="http://schemas.microsoft.com/office/powerpoint/2010/main" val="4072206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34.1 </a:t>
            </a:r>
            <a:r>
              <a:rPr lang="en-US" i="1" dirty="0">
                <a:solidFill>
                  <a:srgbClr val="7030A0"/>
                </a:solidFill>
              </a:rPr>
              <a:t>$MFT (</a:t>
            </a:r>
            <a:r>
              <a:rPr lang="en-US" dirty="0"/>
              <a:t>Master File Table</a:t>
            </a:r>
            <a:r>
              <a:rPr lang="en-US" i="1" dirty="0">
                <a:solidFill>
                  <a:srgbClr val="7030A0"/>
                </a:solidFill>
              </a:rPr>
              <a:t>) </a:t>
            </a:r>
            <a:r>
              <a:rPr lang="en-US" dirty="0"/>
              <a:t>Entry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1344"/>
            <a:ext cx="6688007" cy="51617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12519" y="3214714"/>
            <a:ext cx="2544020" cy="1277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M</a:t>
            </a:r>
            <a:r>
              <a:rPr lang="en-US" sz="1100" dirty="0"/>
              <a:t> – Modified : When the contents of a file were last changed.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A</a:t>
            </a:r>
            <a:r>
              <a:rPr lang="en-US" sz="1100" dirty="0"/>
              <a:t> – Accessed : When the contents of a file were accessed/read.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C</a:t>
            </a:r>
            <a:r>
              <a:rPr lang="en-US" sz="1100" dirty="0"/>
              <a:t> – Created : When the file was created.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E</a:t>
            </a:r>
            <a:r>
              <a:rPr lang="en-US" sz="1100" dirty="0"/>
              <a:t> – Entry Modified : When the MFT record associated with the file changed.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2600" y="1772357"/>
            <a:ext cx="2621487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0</a:t>
            </a:r>
            <a:r>
              <a:rPr lang="en-US" sz="1400" dirty="0"/>
              <a:t>: Entry number (the $MFT itself)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469" y="3695286"/>
            <a:ext cx="4644254" cy="20512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15469" y="1653007"/>
            <a:ext cx="440242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One MFT entry = one file (Except file content)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Each entry size = 1K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first 16 MFT entries for special metadata files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24891" y="1789665"/>
            <a:ext cx="6008915" cy="2128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0800" y="2716357"/>
            <a:ext cx="6013269" cy="1885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54629" y="4155676"/>
            <a:ext cx="7480662" cy="515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798320" y="4694060"/>
            <a:ext cx="8390709" cy="1494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185" y="0"/>
            <a:ext cx="3596815" cy="1465369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>
            <a:off x="6958149" y="1465369"/>
            <a:ext cx="2708365" cy="16313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48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61" y="0"/>
            <a:ext cx="90311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309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sz="3600" i="1" dirty="0">
                <a:solidFill>
                  <a:srgbClr val="7030A0"/>
                </a:solidFill>
              </a:rPr>
              <a:t>Burn/Burn</a:t>
            </a:r>
            <a:r>
              <a:rPr lang="en-US" dirty="0"/>
              <a:t> MFT entry ID using </a:t>
            </a:r>
            <a:r>
              <a:rPr lang="en-US" i="1" dirty="0" err="1">
                <a:solidFill>
                  <a:srgbClr val="7030A0"/>
                </a:solidFill>
              </a:rPr>
              <a:t>analyzeMFT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845A4-7A90-49F8-B2D8-B5B15E5C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GB" dirty="0" err="1"/>
              <a:t>analyzeMFT</a:t>
            </a:r>
            <a:r>
              <a:rPr lang="en-GB" dirty="0"/>
              <a:t> is designed to fully parse the MFT file from an NTFS filesystem </a:t>
            </a:r>
          </a:p>
          <a:p>
            <a:pPr lvl="1"/>
            <a:r>
              <a:rPr lang="en-GB" dirty="0"/>
              <a:t>present the results in multiple formats.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3614"/>
            <a:ext cx="8269350" cy="190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825720"/>
            <a:ext cx="380161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</a:t>
            </a:r>
            <a:r>
              <a:rPr lang="en-US" i="1" dirty="0">
                <a:solidFill>
                  <a:srgbClr val="007DB5"/>
                </a:solidFill>
              </a:rPr>
              <a:t>$MFT</a:t>
            </a:r>
            <a:r>
              <a:rPr lang="en-US" dirty="0"/>
              <a:t> (entry 0) from DD image </a:t>
            </a:r>
          </a:p>
        </p:txBody>
      </p:sp>
    </p:spTree>
    <p:extLst>
      <p:ext uri="{BB962C8B-B14F-4D97-AF65-F5344CB8AC3E}">
        <p14:creationId xmlns:p14="http://schemas.microsoft.com/office/powerpoint/2010/main" val="2916678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7EF4D5-1B08-44B0-8717-8FCCA6A2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i="1" dirty="0">
                <a:solidFill>
                  <a:srgbClr val="7030A0"/>
                </a:solidFill>
              </a:rPr>
              <a:t>$MFT</a:t>
            </a:r>
            <a:r>
              <a:rPr lang="en-US" dirty="0"/>
              <a:t> analyze tool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227A98-2F4E-40C7-900B-E764A5BEBBE9}"/>
              </a:ext>
            </a:extLst>
          </p:cNvPr>
          <p:cNvSpPr txBox="1"/>
          <p:nvPr/>
        </p:nvSpPr>
        <p:spPr>
          <a:xfrm>
            <a:off x="944539" y="1623173"/>
            <a:ext cx="230563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from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DD1550-87FD-4EA5-B5FA-778EE866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70" y="1618499"/>
            <a:ext cx="7597481" cy="2704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48B90D-EB29-4614-B2DA-6185390D9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170" y="4740847"/>
            <a:ext cx="7468247" cy="17222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B38282-9D27-4395-8FC2-39919BC94155}"/>
              </a:ext>
            </a:extLst>
          </p:cNvPr>
          <p:cNvSpPr txBox="1"/>
          <p:nvPr/>
        </p:nvSpPr>
        <p:spPr>
          <a:xfrm>
            <a:off x="944539" y="4732421"/>
            <a:ext cx="23056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389A9-14D1-4E69-B846-C184C7F83BA9}"/>
              </a:ext>
            </a:extLst>
          </p:cNvPr>
          <p:cNvSpPr txBox="1"/>
          <p:nvPr/>
        </p:nvSpPr>
        <p:spPr>
          <a:xfrm>
            <a:off x="9170094" y="4762447"/>
            <a:ext cx="274758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>
                <a:solidFill>
                  <a:srgbClr val="7030A0"/>
                </a:solidFill>
              </a:rPr>
              <a:t>analyzeMFT</a:t>
            </a:r>
            <a:r>
              <a:rPr lang="en-US" sz="1400" dirty="0"/>
              <a:t> only supports </a:t>
            </a:r>
            <a:r>
              <a:rPr lang="en-US" sz="1400" dirty="0">
                <a:solidFill>
                  <a:srgbClr val="FF0000"/>
                </a:solidFill>
              </a:rPr>
              <a:t>python2.x</a:t>
            </a:r>
            <a:r>
              <a:rPr lang="en-US" sz="1400" dirty="0"/>
              <a:t>. So, we have to point the current Python environment to </a:t>
            </a:r>
            <a:r>
              <a:rPr lang="en-US" sz="1400" dirty="0">
                <a:solidFill>
                  <a:srgbClr val="FF0000"/>
                </a:solidFill>
              </a:rPr>
              <a:t>python2.7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</a:t>
            </a:r>
            <a:r>
              <a:rPr lang="en-US" sz="1400" i="1" dirty="0">
                <a:solidFill>
                  <a:srgbClr val="7030A0"/>
                </a:solidFill>
              </a:rPr>
              <a:t>unalias</a:t>
            </a:r>
            <a:r>
              <a:rPr lang="en-US" sz="1400" dirty="0"/>
              <a:t> to remove the alias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D9A1FD-9860-4D3B-98AB-E101C3923A98}"/>
              </a:ext>
            </a:extLst>
          </p:cNvPr>
          <p:cNvCxnSpPr>
            <a:cxnSpLocks/>
          </p:cNvCxnSpPr>
          <p:nvPr/>
        </p:nvCxnSpPr>
        <p:spPr>
          <a:xfrm flipH="1">
            <a:off x="7434196" y="5101753"/>
            <a:ext cx="1671704" cy="21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8" name="Picture 4" descr="Optional Stamp. Optional Round Vintage Grunge Label. Stock Vector -  Illustration of optional, isolated: 186949189">
            <a:extLst>
              <a:ext uri="{FF2B5EF4-FFF2-40B4-BE49-F238E27FC236}">
                <a16:creationId xmlns:a16="http://schemas.microsoft.com/office/drawing/2014/main" id="{2160534D-EEE1-4848-B95F-3A26BA3D8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2055" cy="83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402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67653" y="1122327"/>
            <a:ext cx="220085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analyze tool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43915-9C2F-4115-BBFC-995AF42CA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53" y="1544310"/>
            <a:ext cx="9106689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2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B7B4422-B0EC-4A45-B073-C8963EC5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140" y="3038156"/>
            <a:ext cx="8279902" cy="3448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539" y="3047960"/>
            <a:ext cx="193960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column names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539" y="771092"/>
            <a:ext cx="193960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Convert 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to .csv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AFFFAC-B1DA-448A-B1B3-5C65B9CBA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40" y="780896"/>
            <a:ext cx="6686861" cy="550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60386-C82B-41AA-BBB2-24EDCFCF3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455"/>
          <a:stretch/>
        </p:blipFill>
        <p:spPr>
          <a:xfrm>
            <a:off x="2644140" y="1314956"/>
            <a:ext cx="6686861" cy="11940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2AF460-368C-4F43-868B-F9EFE69E90B7}"/>
              </a:ext>
            </a:extLst>
          </p:cNvPr>
          <p:cNvSpPr txBox="1"/>
          <p:nvPr/>
        </p:nvSpPr>
        <p:spPr>
          <a:xfrm>
            <a:off x="9331001" y="902959"/>
            <a:ext cx="2667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https://www.dropbox.com/s/6sjdecon9c1f7rl/mft.csv</a:t>
            </a:r>
            <a:endParaRPr lang="en-US" sz="1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/>
              <a:t>https://raw.githubusercontent.com/frankwxu/digital-forensics-lab/main/NIST_Data_Leakage_Case/NIST_Answers/lab_generated_file/mft.zip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C5B563-EBE2-4798-A2E8-E2029C712CBB}"/>
              </a:ext>
            </a:extLst>
          </p:cNvPr>
          <p:cNvSpPr/>
          <p:nvPr/>
        </p:nvSpPr>
        <p:spPr>
          <a:xfrm>
            <a:off x="2644140" y="4031087"/>
            <a:ext cx="1439663" cy="2021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73FA97-91D6-411A-BEC4-3B4179344343}"/>
              </a:ext>
            </a:extLst>
          </p:cNvPr>
          <p:cNvSpPr/>
          <p:nvPr/>
        </p:nvSpPr>
        <p:spPr>
          <a:xfrm>
            <a:off x="5823797" y="4031087"/>
            <a:ext cx="1266677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DC5751-6811-4E9D-9F97-D8ED225C2209}"/>
              </a:ext>
            </a:extLst>
          </p:cNvPr>
          <p:cNvSpPr/>
          <p:nvPr/>
        </p:nvSpPr>
        <p:spPr>
          <a:xfrm>
            <a:off x="8914521" y="4023662"/>
            <a:ext cx="1546835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8DF8B7-49C1-4CDA-8963-7AEC2A65F3FC}"/>
              </a:ext>
            </a:extLst>
          </p:cNvPr>
          <p:cNvSpPr/>
          <p:nvPr/>
        </p:nvSpPr>
        <p:spPr>
          <a:xfrm>
            <a:off x="5200074" y="4248062"/>
            <a:ext cx="1192977" cy="2069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43EDB3-0822-469E-B97A-EC812CFFB882}"/>
              </a:ext>
            </a:extLst>
          </p:cNvPr>
          <p:cNvSpPr/>
          <p:nvPr/>
        </p:nvSpPr>
        <p:spPr>
          <a:xfrm>
            <a:off x="3611499" y="4431779"/>
            <a:ext cx="2014386" cy="2021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2EBB5-983A-4C2A-B65C-C92AD3180970}"/>
              </a:ext>
            </a:extLst>
          </p:cNvPr>
          <p:cNvSpPr txBox="1"/>
          <p:nvPr/>
        </p:nvSpPr>
        <p:spPr>
          <a:xfrm>
            <a:off x="1623217" y="418067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1,4,6,8,11</a:t>
            </a:r>
          </a:p>
        </p:txBody>
      </p:sp>
      <p:pic>
        <p:nvPicPr>
          <p:cNvPr id="22" name="Picture 2" descr="Direct download - Free arrows icons">
            <a:extLst>
              <a:ext uri="{FF2B5EF4-FFF2-40B4-BE49-F238E27FC236}">
                <a16:creationId xmlns:a16="http://schemas.microsoft.com/office/drawing/2014/main" id="{236FDC01-98A3-46C7-B0B1-D8C818AF4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376" y="285471"/>
            <a:ext cx="559123" cy="5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657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32.</a:t>
            </a:r>
            <a:r>
              <a:rPr lang="en-US" dirty="0"/>
              <a:t>	What a method (or software) was used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3100251"/>
            <a:ext cx="8018417" cy="3076712"/>
          </a:xfrm>
        </p:spPr>
        <p:txBody>
          <a:bodyPr>
            <a:normAutofit/>
          </a:bodyPr>
          <a:lstStyle/>
          <a:p>
            <a:r>
              <a:rPr lang="en-US" dirty="0"/>
              <a:t>Windows 7+ comes with built in support for burning CD’s and DVD’s.</a:t>
            </a:r>
          </a:p>
          <a:p>
            <a:r>
              <a:rPr lang="en-US" dirty="0"/>
              <a:t>When insert a blank recordable CD or DVD into your optical drive</a:t>
            </a:r>
          </a:p>
          <a:p>
            <a:pPr lvl="1"/>
            <a:r>
              <a:rPr lang="en-US" dirty="0"/>
              <a:t>Window titled “</a:t>
            </a:r>
            <a:r>
              <a:rPr lang="en-US" dirty="0">
                <a:solidFill>
                  <a:srgbClr val="FF0000"/>
                </a:solidFill>
              </a:rPr>
              <a:t>Burn a Disc</a:t>
            </a:r>
            <a:r>
              <a:rPr lang="en-US" dirty="0"/>
              <a:t>” will appear. </a:t>
            </a:r>
          </a:p>
          <a:p>
            <a:pPr lvl="1"/>
            <a:r>
              <a:rPr lang="en-US" dirty="0"/>
              <a:t>This dialog asks you how you want Windows to handle writing the disc. </a:t>
            </a:r>
          </a:p>
        </p:txBody>
      </p:sp>
      <p:pic>
        <p:nvPicPr>
          <p:cNvPr id="7" name="Picture 2" descr="In Windows 10, choose a disc writing method, then enter a title, and click &quot;Next.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617" y="3289322"/>
            <a:ext cx="3182825" cy="190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720563"/>
            <a:ext cx="8762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33</a:t>
            </a:r>
            <a:r>
              <a:rPr lang="en-US" sz="3600" dirty="0">
                <a:solidFill>
                  <a:srgbClr val="FF0000"/>
                </a:solidFill>
              </a:rPr>
              <a:t>.</a:t>
            </a:r>
            <a:r>
              <a:rPr lang="en-US" sz="3600" dirty="0"/>
              <a:t>	</a:t>
            </a:r>
            <a:r>
              <a:rPr lang="en-US" sz="4400" dirty="0">
                <a:latin typeface="+mj-lt"/>
                <a:ea typeface="+mj-ea"/>
                <a:cs typeface="+mj-cs"/>
              </a:rPr>
              <a:t>When did the suspect burn CD-R?</a:t>
            </a:r>
          </a:p>
        </p:txBody>
      </p:sp>
    </p:spTree>
    <p:extLst>
      <p:ext uri="{BB962C8B-B14F-4D97-AF65-F5344CB8AC3E}">
        <p14:creationId xmlns:p14="http://schemas.microsoft.com/office/powerpoint/2010/main" val="57158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91" y="4629097"/>
            <a:ext cx="576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indicates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9791" y="1179796"/>
            <a:ext cx="61459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fields </a:t>
            </a:r>
            <a:r>
              <a:rPr lang="en-US" dirty="0">
                <a:solidFill>
                  <a:srgbClr val="FF0000"/>
                </a:solidFill>
              </a:rPr>
              <a:t>1:</a:t>
            </a:r>
            <a:r>
              <a:rPr lang="en-US" dirty="0"/>
              <a:t> Record # (Entry #),</a:t>
            </a:r>
            <a:r>
              <a:rPr lang="en-US" dirty="0">
                <a:solidFill>
                  <a:srgbClr val="FF0000"/>
                </a:solidFill>
              </a:rPr>
              <a:t> 4: </a:t>
            </a:r>
            <a:r>
              <a:rPr lang="en-US" dirty="0"/>
              <a:t>record type, </a:t>
            </a:r>
            <a:r>
              <a:rPr lang="en-US" dirty="0">
                <a:solidFill>
                  <a:srgbClr val="FF0000"/>
                </a:solidFill>
              </a:rPr>
              <a:t>6: </a:t>
            </a:r>
            <a:r>
              <a:rPr lang="en-US" dirty="0"/>
              <a:t>Parent File #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91" y="1549128"/>
            <a:ext cx="10112175" cy="10229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791" y="2941391"/>
            <a:ext cx="22987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</a:t>
            </a:r>
            <a:r>
              <a:rPr lang="en-US" i="1" dirty="0">
                <a:solidFill>
                  <a:srgbClr val="007DB5"/>
                </a:solidFill>
              </a:rPr>
              <a:t>Burn</a:t>
            </a:r>
            <a:r>
              <a:rPr lang="en-US" dirty="0"/>
              <a:t> folder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91" y="3310723"/>
            <a:ext cx="11842506" cy="13183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17176" y="4629097"/>
            <a:ext cx="306701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: Filename #1",“</a:t>
            </a:r>
          </a:p>
          <a:p>
            <a:r>
              <a:rPr lang="en-US" dirty="0">
                <a:solidFill>
                  <a:srgbClr val="FF0000"/>
                </a:solidFill>
              </a:rPr>
              <a:t>11</a:t>
            </a:r>
            <a:r>
              <a:rPr lang="en-US" dirty="0"/>
              <a:t>:Std Info Access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2FFCF-1741-4B2B-A2E7-5F8E3FC9741D}"/>
              </a:ext>
            </a:extLst>
          </p:cNvPr>
          <p:cNvSpPr txBox="1"/>
          <p:nvPr/>
        </p:nvSpPr>
        <p:spPr>
          <a:xfrm>
            <a:off x="9024505" y="0"/>
            <a:ext cx="3024482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600" dirty="0">
                <a:solidFill>
                  <a:schemeClr val="accent2"/>
                </a:solidFill>
              </a:rPr>
              <a:t>awk '{split($0, a, “,“   )   }’</a:t>
            </a:r>
          </a:p>
          <a:p>
            <a:r>
              <a:rPr lang="en-GB" sz="1600" dirty="0"/>
              <a:t>                     </a:t>
            </a:r>
            <a:r>
              <a:rPr lang="en-GB" sz="1600" dirty="0">
                <a:solidFill>
                  <a:srgbClr val="FF0000"/>
                </a:solidFill>
              </a:rPr>
              <a:t>^^  ^  ^</a:t>
            </a:r>
          </a:p>
          <a:p>
            <a:r>
              <a:rPr lang="en-GB" sz="1600" dirty="0"/>
              <a:t>                        |  |  |</a:t>
            </a:r>
          </a:p>
          <a:p>
            <a:r>
              <a:rPr lang="en-GB" sz="1600" dirty="0"/>
              <a:t>                string  |  </a:t>
            </a:r>
            <a:r>
              <a:rPr lang="en-GB" sz="1600" dirty="0" err="1"/>
              <a:t>fieldsep</a:t>
            </a:r>
            <a:endParaRPr lang="en-GB" sz="1600" dirty="0"/>
          </a:p>
          <a:p>
            <a:r>
              <a:rPr lang="en-GB" sz="1600" dirty="0"/>
              <a:t>                            |</a:t>
            </a:r>
          </a:p>
          <a:p>
            <a:r>
              <a:rPr lang="en-GB" sz="1600" dirty="0"/>
              <a:t>               array to store results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DCC15-4919-4F3D-BD93-DB467CD770BC}"/>
              </a:ext>
            </a:extLst>
          </p:cNvPr>
          <p:cNvSpPr txBox="1"/>
          <p:nvPr/>
        </p:nvSpPr>
        <p:spPr>
          <a:xfrm>
            <a:off x="288915" y="5577895"/>
            <a:ext cx="10678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Notes: we can’t find any deleted files here, however, we can find entry ID (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  <a:r>
              <a:rPr lang="en-US" dirty="0"/>
              <a:t>). </a:t>
            </a:r>
          </a:p>
          <a:p>
            <a:r>
              <a:rPr lang="en-US" dirty="0"/>
              <a:t>We will search for ID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</a:t>
            </a:r>
            <a:r>
              <a:rPr lang="en-US" dirty="0"/>
              <a:t> . Any files with the ID as the parent entry ID are deleted files (copied to CD).</a:t>
            </a:r>
          </a:p>
        </p:txBody>
      </p:sp>
      <p:pic>
        <p:nvPicPr>
          <p:cNvPr id="1026" name="Picture 2" descr="Remember that 0.27%!. Yes please remember it, don't forget… | by Kayode  Damali | BSc, MPSA | Medium">
            <a:extLst>
              <a:ext uri="{FF2B5EF4-FFF2-40B4-BE49-F238E27FC236}">
                <a16:creationId xmlns:a16="http://schemas.microsoft.com/office/drawing/2014/main" id="{C25971FC-DAC9-0B88-44DF-482E81A25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059" y="4931564"/>
            <a:ext cx="1019052" cy="72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722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FEE6-1143-0F71-DD54-42C7BE7E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Search for files from </a:t>
            </a:r>
            <a:r>
              <a:rPr lang="en-GB" sz="4000" i="1" dirty="0">
                <a:solidFill>
                  <a:srgbClr val="7030A0"/>
                </a:solidFill>
              </a:rPr>
              <a:t>$</a:t>
            </a:r>
            <a:r>
              <a:rPr lang="en-GB" sz="4000" i="1" dirty="0" err="1">
                <a:solidFill>
                  <a:srgbClr val="7030A0"/>
                </a:solidFill>
              </a:rPr>
              <a:t>UsnJsl</a:t>
            </a:r>
            <a:r>
              <a:rPr lang="en-GB" sz="4800" dirty="0">
                <a:solidFill>
                  <a:srgbClr val="FF0000"/>
                </a:solidFill>
              </a:rPr>
              <a:t> </a:t>
            </a:r>
            <a:r>
              <a:rPr lang="en-GB" sz="4400" dirty="0"/>
              <a:t>whose parent is the </a:t>
            </a:r>
            <a:r>
              <a:rPr lang="en-GB" sz="4400" dirty="0" err="1">
                <a:solidFill>
                  <a:srgbClr val="FF0000"/>
                </a:solidFill>
              </a:rPr>
              <a:t>inode</a:t>
            </a:r>
            <a:r>
              <a:rPr lang="en-GB" sz="4400" dirty="0"/>
              <a:t> of the staging area! </a:t>
            </a:r>
            <a:r>
              <a:rPr lang="en-GB" sz="4400" dirty="0">
                <a:solidFill>
                  <a:srgbClr val="FF0000"/>
                </a:solidFill>
                <a:latin typeface="Britannic Bold" panose="020B0903060703020204" pitchFamily="34" charset="0"/>
                <a:ea typeface="+mn-ea"/>
                <a:cs typeface="+mn-cs"/>
              </a:rPr>
              <a:t>(2)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8304C-FC45-841B-1309-766B1558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93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0" y="2410852"/>
            <a:ext cx="11522439" cy="3817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780" y="2041520"/>
            <a:ext cx="80603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directories/files associated with entry ID </a:t>
            </a:r>
            <a:r>
              <a:rPr lang="en-US" i="1" dirty="0">
                <a:solidFill>
                  <a:srgbClr val="007DB5"/>
                </a:solidFill>
              </a:rPr>
              <a:t>/Burn/Burn 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  <a:r>
              <a:rPr lang="en-US" dirty="0"/>
              <a:t>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27508" y="480060"/>
            <a:ext cx="2759676" cy="1392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Offset|FileName|USN|Timestamp|Reason|MFTReference|MFTReferenceSeqNo|</a:t>
            </a:r>
            <a:r>
              <a:rPr lang="en-US" sz="1400" b="1" dirty="0">
                <a:solidFill>
                  <a:srgbClr val="FF0000"/>
                </a:solidFill>
              </a:rPr>
              <a:t>MFTParentReference</a:t>
            </a:r>
            <a:r>
              <a:rPr lang="en-US" sz="1400" dirty="0"/>
              <a:t>|MFTParentReferenceSeqNo|FileAttributes|MajorVersion|MinorVersion|SourceInfo|SecurityId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395128" y="1172038"/>
            <a:ext cx="2651813" cy="1795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885406" y="1172038"/>
            <a:ext cx="1161535" cy="19390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2C5131DC-DB37-4F5F-9718-E70D9A13B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983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34.2 </a:t>
            </a:r>
            <a:r>
              <a:rPr lang="en-US" sz="4400" i="1" dirty="0">
                <a:solidFill>
                  <a:srgbClr val="7030A0"/>
                </a:solidFill>
              </a:rPr>
              <a:t>$</a:t>
            </a:r>
            <a:r>
              <a:rPr lang="en-US" sz="4400" i="1" dirty="0" err="1">
                <a:solidFill>
                  <a:srgbClr val="7030A0"/>
                </a:solidFill>
              </a:rPr>
              <a:t>Extend$UsnJrnl</a:t>
            </a:r>
            <a:r>
              <a:rPr lang="en-US" sz="4400" i="1" dirty="0">
                <a:solidFill>
                  <a:srgbClr val="7030A0"/>
                </a:solidFill>
              </a:rPr>
              <a:t>·$J </a:t>
            </a:r>
            <a:r>
              <a:rPr lang="en-US" sz="4400" dirty="0">
                <a:solidFill>
                  <a:srgbClr val="FF0000"/>
                </a:solidFill>
                <a:latin typeface="Britannic Bold" panose="020B0903060703020204" pitchFamily="34" charset="0"/>
                <a:ea typeface="+mn-ea"/>
                <a:cs typeface="+mn-cs"/>
              </a:rPr>
              <a:t>(2)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65523-F8F0-40ED-B9EB-6FBD386CA461}"/>
              </a:ext>
            </a:extLst>
          </p:cNvPr>
          <p:cNvSpPr txBox="1"/>
          <p:nvPr/>
        </p:nvSpPr>
        <p:spPr>
          <a:xfrm>
            <a:off x="7631723" y="23733"/>
            <a:ext cx="269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name is confusing: it is </a:t>
            </a:r>
            <a:r>
              <a:rPr lang="en-US" sz="1200" dirty="0">
                <a:solidFill>
                  <a:srgbClr val="FF0000"/>
                </a:solidFill>
              </a:rPr>
              <a:t>MFT entry 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9D8A6F-9250-42CE-8435-8662AEF18F7F}"/>
              </a:ext>
            </a:extLst>
          </p:cNvPr>
          <p:cNvCxnSpPr>
            <a:cxnSpLocks/>
          </p:cNvCxnSpPr>
          <p:nvPr/>
        </p:nvCxnSpPr>
        <p:spPr>
          <a:xfrm>
            <a:off x="9840351" y="300732"/>
            <a:ext cx="766689" cy="697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77E019-9643-4BE5-B3FE-F0831F18AEEA}"/>
              </a:ext>
            </a:extLst>
          </p:cNvPr>
          <p:cNvSpPr txBox="1"/>
          <p:nvPr/>
        </p:nvSpPr>
        <p:spPr>
          <a:xfrm>
            <a:off x="1046586" y="1592579"/>
            <a:ext cx="6116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badi" panose="020B0604020104020204" pitchFamily="34" charset="0"/>
              </a:rPr>
              <a:t>https://www.dropbox.com/s/cbxcx1276udxrnn/UsnJrnl_2020-11-28_12-15-14.csv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322E67-EEFB-47DA-A31E-105A0CD92C84}"/>
              </a:ext>
            </a:extLst>
          </p:cNvPr>
          <p:cNvSpPr txBox="1"/>
          <p:nvPr/>
        </p:nvSpPr>
        <p:spPr>
          <a:xfrm>
            <a:off x="5608648" y="4021754"/>
            <a:ext cx="2594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Your file name is different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90EED6-D329-4BBE-85B1-DCD93F37A1DF}"/>
              </a:ext>
            </a:extLst>
          </p:cNvPr>
          <p:cNvCxnSpPr>
            <a:cxnSpLocks/>
          </p:cNvCxnSpPr>
          <p:nvPr/>
        </p:nvCxnSpPr>
        <p:spPr>
          <a:xfrm flipV="1">
            <a:off x="6943241" y="2918142"/>
            <a:ext cx="278969" cy="1150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F2346CE-FB7D-48F9-A1F2-420412B7FFDD}"/>
              </a:ext>
            </a:extLst>
          </p:cNvPr>
          <p:cNvSpPr txBox="1"/>
          <p:nvPr/>
        </p:nvSpPr>
        <p:spPr>
          <a:xfrm>
            <a:off x="2706268" y="6308209"/>
            <a:ext cx="650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rest of screenshot is omitted. See next slide for summarized info</a:t>
            </a:r>
          </a:p>
        </p:txBody>
      </p:sp>
      <p:pic>
        <p:nvPicPr>
          <p:cNvPr id="15" name="Picture 2" descr="Direct download - Free arrows icons">
            <a:extLst>
              <a:ext uri="{FF2B5EF4-FFF2-40B4-BE49-F238E27FC236}">
                <a16:creationId xmlns:a16="http://schemas.microsoft.com/office/drawing/2014/main" id="{E127BD6B-0A9A-44F4-ADB9-6E767AE6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0" y="1387502"/>
            <a:ext cx="559123" cy="5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344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5A32E6-3404-4D62-A808-32DA00BAE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944880"/>
            <a:ext cx="9056378" cy="5304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58657-D444-42B3-8854-C3ED2D795B93}"/>
              </a:ext>
            </a:extLst>
          </p:cNvPr>
          <p:cNvSpPr txBox="1"/>
          <p:nvPr/>
        </p:nvSpPr>
        <p:spPr>
          <a:xfrm>
            <a:off x="800099" y="575548"/>
            <a:ext cx="8016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all directories/files under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  <a:r>
              <a:rPr lang="en-US" dirty="0"/>
              <a:t>, those files are copied to CD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C6A6C-D652-47AF-8035-89118E7D8647}"/>
              </a:ext>
            </a:extLst>
          </p:cNvPr>
          <p:cNvSpPr txBox="1"/>
          <p:nvPr/>
        </p:nvSpPr>
        <p:spPr>
          <a:xfrm>
            <a:off x="9966960" y="1844040"/>
            <a:ext cx="1998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directory/file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0F98F-42B8-46C6-936D-360813E6AE11}"/>
              </a:ext>
            </a:extLst>
          </p:cNvPr>
          <p:cNvSpPr txBox="1"/>
          <p:nvPr/>
        </p:nvSpPr>
        <p:spPr>
          <a:xfrm>
            <a:off x="4091940" y="3154680"/>
            <a:ext cx="24320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sort: </a:t>
            </a:r>
            <a:r>
              <a:rPr lang="en-US" dirty="0">
                <a:solidFill>
                  <a:srgbClr val="FF0000"/>
                </a:solidFill>
              </a:rPr>
              <a:t>-n </a:t>
            </a:r>
            <a:r>
              <a:rPr lang="en-US" dirty="0"/>
              <a:t>, --numeric-sort </a:t>
            </a:r>
          </a:p>
          <a:p>
            <a:r>
              <a:rPr lang="en-US" dirty="0"/>
              <a:t>         </a:t>
            </a:r>
            <a:r>
              <a:rPr lang="en-US" dirty="0">
                <a:solidFill>
                  <a:srgbClr val="FF0000"/>
                </a:solidFill>
              </a:rPr>
              <a:t>-r</a:t>
            </a:r>
            <a:r>
              <a:rPr lang="en-US" dirty="0"/>
              <a:t>,   --reverse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CACC2-BCAF-4B51-A097-C75A21190676}"/>
              </a:ext>
            </a:extLst>
          </p:cNvPr>
          <p:cNvSpPr txBox="1"/>
          <p:nvPr/>
        </p:nvSpPr>
        <p:spPr>
          <a:xfrm>
            <a:off x="3589020" y="2122725"/>
            <a:ext cx="61722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41D058-C3AA-4653-B335-872874F13CCE}"/>
              </a:ext>
            </a:extLst>
          </p:cNvPr>
          <p:cNvCxnSpPr/>
          <p:nvPr/>
        </p:nvCxnSpPr>
        <p:spPr>
          <a:xfrm flipH="1" flipV="1">
            <a:off x="2415540" y="1419106"/>
            <a:ext cx="3870960" cy="657106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8CE999-C460-46D6-9DFE-4AC6BDDA882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961120" y="1432560"/>
            <a:ext cx="2005024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8D24D4-CB38-40BE-9A5A-3D7D6C6B4F12}"/>
              </a:ext>
            </a:extLst>
          </p:cNvPr>
          <p:cNvSpPr txBox="1"/>
          <p:nvPr/>
        </p:nvSpPr>
        <p:spPr>
          <a:xfrm>
            <a:off x="6902757" y="1659374"/>
            <a:ext cx="259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Your file name is different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CA3A8-C769-4879-97E1-04C2673F643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28289" y="1432560"/>
            <a:ext cx="1574468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77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92AB9-6FB9-441C-AF00-861E3BF8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83" y="794524"/>
            <a:ext cx="9822638" cy="5697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5B7221-1AEE-47C1-BBCE-8E2EDF2C0664}"/>
              </a:ext>
            </a:extLst>
          </p:cNvPr>
          <p:cNvSpPr txBox="1"/>
          <p:nvPr/>
        </p:nvSpPr>
        <p:spPr>
          <a:xfrm>
            <a:off x="814883" y="425192"/>
            <a:ext cx="403963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Identify directory or file and file activities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070691-DC00-412B-B807-80E509A6800C}"/>
              </a:ext>
            </a:extLst>
          </p:cNvPr>
          <p:cNvSpPr/>
          <p:nvPr/>
        </p:nvSpPr>
        <p:spPr>
          <a:xfrm>
            <a:off x="1391282" y="3212024"/>
            <a:ext cx="5071511" cy="17241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089BB-B0BE-437A-82D1-05C20535DABE}"/>
              </a:ext>
            </a:extLst>
          </p:cNvPr>
          <p:cNvSpPr/>
          <p:nvPr/>
        </p:nvSpPr>
        <p:spPr>
          <a:xfrm>
            <a:off x="1329269" y="2140289"/>
            <a:ext cx="2591802" cy="2154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C712F-CF18-4006-88BC-061D082B969E}"/>
              </a:ext>
            </a:extLst>
          </p:cNvPr>
          <p:cNvSpPr txBox="1"/>
          <p:nvPr/>
        </p:nvSpPr>
        <p:spPr>
          <a:xfrm>
            <a:off x="6765010" y="3334830"/>
            <a:ext cx="4113199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conclusion: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7030A0"/>
                </a:solidFill>
              </a:rPr>
              <a:t>../Burn/Burn </a:t>
            </a:r>
            <a:r>
              <a:rPr lang="en-US" dirty="0"/>
              <a:t>contains folder (</a:t>
            </a:r>
            <a:r>
              <a:rPr lang="en-US" i="1" dirty="0">
                <a:solidFill>
                  <a:srgbClr val="7030A0"/>
                </a:solidFill>
              </a:rPr>
              <a:t>tr, prop, prog, pd, de, pr, technical review…</a:t>
            </a:r>
            <a:r>
              <a:rPr lang="en-US" dirty="0"/>
              <a:t>) and files 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i="1" dirty="0">
                <a:solidFill>
                  <a:srgbClr val="7030A0"/>
                </a:solidFill>
              </a:rPr>
              <a:t>*.jpg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files are copied to CD</a:t>
            </a:r>
          </a:p>
        </p:txBody>
      </p:sp>
    </p:spTree>
    <p:extLst>
      <p:ext uri="{BB962C8B-B14F-4D97-AF65-F5344CB8AC3E}">
        <p14:creationId xmlns:p14="http://schemas.microsoft.com/office/powerpoint/2010/main" val="2718444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5937-888D-4B22-A5C2-82E529F1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D176-0F90-4602-8638-AE375E70B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subfolder under the </a:t>
            </a:r>
            <a:r>
              <a:rPr lang="en-US" i="1" dirty="0">
                <a:solidFill>
                  <a:srgbClr val="7030A0"/>
                </a:solidFill>
              </a:rPr>
              <a:t>../Burn/Burn</a:t>
            </a:r>
          </a:p>
          <a:p>
            <a:r>
              <a:rPr lang="en-US" dirty="0"/>
              <a:t>Find these deleted files</a:t>
            </a:r>
          </a:p>
        </p:txBody>
      </p:sp>
    </p:spTree>
    <p:extLst>
      <p:ext uri="{BB962C8B-B14F-4D97-AF65-F5344CB8AC3E}">
        <p14:creationId xmlns:p14="http://schemas.microsoft.com/office/powerpoint/2010/main" val="3807334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FEE6-1143-0F71-DD54-42C7BE7E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Search for files from </a:t>
            </a:r>
            <a:r>
              <a:rPr lang="en-US" sz="3600" i="1" dirty="0">
                <a:solidFill>
                  <a:srgbClr val="7030A0"/>
                </a:solidFill>
              </a:rPr>
              <a:t>$</a:t>
            </a:r>
            <a:r>
              <a:rPr lang="en-US" sz="3600" i="1" dirty="0" err="1">
                <a:solidFill>
                  <a:srgbClr val="7030A0"/>
                </a:solidFill>
              </a:rPr>
              <a:t>LogFile</a:t>
            </a:r>
            <a:r>
              <a:rPr lang="en-GB" sz="4800" dirty="0">
                <a:solidFill>
                  <a:srgbClr val="FF0000"/>
                </a:solidFill>
              </a:rPr>
              <a:t> </a:t>
            </a:r>
            <a:r>
              <a:rPr lang="en-GB" sz="4400" dirty="0"/>
              <a:t>whose parent is the </a:t>
            </a:r>
            <a:r>
              <a:rPr lang="en-GB" sz="4400" dirty="0" err="1">
                <a:solidFill>
                  <a:srgbClr val="FF0000"/>
                </a:solidFill>
              </a:rPr>
              <a:t>inode</a:t>
            </a:r>
            <a:r>
              <a:rPr lang="en-GB" sz="4400" dirty="0"/>
              <a:t> of the staging area! </a:t>
            </a:r>
            <a:r>
              <a:rPr lang="en-GB" sz="4400" dirty="0">
                <a:solidFill>
                  <a:srgbClr val="FF0000"/>
                </a:solidFill>
                <a:latin typeface="Britannic Bold" panose="020B0903060703020204" pitchFamily="34" charset="0"/>
                <a:ea typeface="+mn-ea"/>
                <a:cs typeface="+mn-cs"/>
              </a:rPr>
              <a:t>(3)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8304C-FC45-841B-1309-766B1558D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83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34.3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: transaction log file of NTFS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0877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Microsoft wanted to improve the reliability of NTFS </a:t>
            </a:r>
          </a:p>
          <a:p>
            <a:pPr lvl="1"/>
            <a:r>
              <a:rPr lang="en-US" dirty="0"/>
              <a:t>recover the status of file system in case of unexpected system shutdown due to power error or critical system failure</a:t>
            </a:r>
          </a:p>
          <a:p>
            <a:pPr lvl="1"/>
            <a:r>
              <a:rPr lang="en-US" dirty="0"/>
              <a:t>avoid </a:t>
            </a:r>
            <a:r>
              <a:rPr lang="en-US" dirty="0">
                <a:solidFill>
                  <a:srgbClr val="FF0000"/>
                </a:solidFill>
              </a:rPr>
              <a:t>corruption</a:t>
            </a:r>
            <a:r>
              <a:rPr lang="en-US" dirty="0"/>
              <a:t> / keep a clean state during NTFS transactions </a:t>
            </a:r>
          </a:p>
          <a:p>
            <a:r>
              <a:rPr lang="en-US" dirty="0"/>
              <a:t>What is clean state?</a:t>
            </a:r>
          </a:p>
          <a:p>
            <a:pPr lvl="1"/>
            <a:r>
              <a:rPr lang="en-GB" dirty="0"/>
              <a:t>one transaction has multiple operations</a:t>
            </a:r>
          </a:p>
          <a:p>
            <a:pPr lvl="1"/>
            <a:r>
              <a:rPr lang="en-US" dirty="0"/>
              <a:t>either complete all scheduled operations of a transaction or abandon all in-completed operations of a  transaction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Atomicity </a:t>
            </a:r>
            <a:r>
              <a:rPr lang="en-GB" dirty="0"/>
              <a:t>property </a:t>
            </a:r>
            <a:r>
              <a:rPr lang="en-GB" sz="2500" dirty="0"/>
              <a:t>of transaction </a:t>
            </a:r>
            <a:r>
              <a:rPr lang="en-GB" dirty="0"/>
              <a:t>(all occurs, or nothing occurs)</a:t>
            </a:r>
            <a:endParaRPr lang="en-US" dirty="0"/>
          </a:p>
          <a:p>
            <a:r>
              <a:rPr lang="en-US" dirty="0"/>
              <a:t>Keep the following transactions in a clean state </a:t>
            </a:r>
          </a:p>
          <a:p>
            <a:pPr lvl="1"/>
            <a:r>
              <a:rPr lang="en-GB" dirty="0"/>
              <a:t>The creation of file/directory</a:t>
            </a:r>
          </a:p>
          <a:p>
            <a:pPr lvl="1"/>
            <a:r>
              <a:rPr lang="en-GB" dirty="0"/>
              <a:t>The deletion of file/directory</a:t>
            </a:r>
          </a:p>
          <a:p>
            <a:pPr lvl="1"/>
            <a:r>
              <a:rPr lang="en-GB" dirty="0"/>
              <a:t>The modification of $data (write data)</a:t>
            </a:r>
          </a:p>
          <a:p>
            <a:pPr lvl="1"/>
            <a:r>
              <a:rPr lang="en-US" dirty="0"/>
              <a:t>Modification of MFT entry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D3505-B81C-4614-AC04-667A260F6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935" y="2359968"/>
            <a:ext cx="2968865" cy="1220723"/>
          </a:xfrm>
          <a:prstGeom prst="rect">
            <a:avLst/>
          </a:prstGeom>
        </p:spPr>
      </p:pic>
      <p:pic>
        <p:nvPicPr>
          <p:cNvPr id="3074" name="Picture 2" descr="What is Recover?">
            <a:extLst>
              <a:ext uri="{FF2B5EF4-FFF2-40B4-BE49-F238E27FC236}">
                <a16:creationId xmlns:a16="http://schemas.microsoft.com/office/drawing/2014/main" id="{285D4AE0-6301-93FE-8A89-FE69B613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408" y="0"/>
            <a:ext cx="1665592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DB24AFF-6951-0713-56E8-F1BB123FE93D}"/>
                  </a:ext>
                </a:extLst>
              </p14:cNvPr>
              <p14:cNvContentPartPr/>
              <p14:nvPr/>
            </p14:nvContentPartPr>
            <p14:xfrm>
              <a:off x="11460060" y="52497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DB24AFF-6951-0713-56E8-F1BB123FE9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442420" y="5232120"/>
                <a:ext cx="36000" cy="36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3C7839B-9E56-9A6C-BC53-695D8AACE9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9279688"/>
              </p:ext>
            </p:extLst>
          </p:nvPr>
        </p:nvGraphicFramePr>
        <p:xfrm>
          <a:off x="5888703" y="4896465"/>
          <a:ext cx="5755149" cy="1477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A34AC20-C44E-FAFA-F9D1-B1697F64EAEB}"/>
                  </a:ext>
                </a:extLst>
              </p14:cNvPr>
              <p14:cNvContentPartPr/>
              <p14:nvPr/>
            </p14:nvContentPartPr>
            <p14:xfrm>
              <a:off x="1459219" y="3229896"/>
              <a:ext cx="4442040" cy="369789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A34AC20-C44E-FAFA-F9D1-B1697F64EAE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41219" y="3211893"/>
                <a:ext cx="4477680" cy="405436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4DD85A7-DE2B-94B2-25D2-111726EE3B73}"/>
              </a:ext>
            </a:extLst>
          </p:cNvPr>
          <p:cNvGrpSpPr/>
          <p:nvPr/>
        </p:nvGrpSpPr>
        <p:grpSpPr>
          <a:xfrm>
            <a:off x="5825299" y="3532006"/>
            <a:ext cx="811800" cy="1602000"/>
            <a:chOff x="5825299" y="3532006"/>
            <a:chExt cx="811800" cy="160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0F45BE8-5FC3-34BE-0992-9473414E658A}"/>
                    </a:ext>
                  </a:extLst>
                </p14:cNvPr>
                <p14:cNvContentPartPr/>
                <p14:nvPr/>
              </p14:nvContentPartPr>
              <p14:xfrm>
                <a:off x="5825299" y="3532006"/>
                <a:ext cx="655920" cy="1566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0F45BE8-5FC3-34BE-0992-9473414E65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07299" y="3514006"/>
                  <a:ext cx="691560" cy="16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1B4F7CD-E74D-3820-E54D-6A954E8C89D3}"/>
                    </a:ext>
                  </a:extLst>
                </p14:cNvPr>
                <p14:cNvContentPartPr/>
                <p14:nvPr/>
              </p14:nvContentPartPr>
              <p14:xfrm>
                <a:off x="6341539" y="4963006"/>
                <a:ext cx="295560" cy="171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1B4F7CD-E74D-3820-E54D-6A954E8C89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23899" y="4945006"/>
                  <a:ext cx="331200" cy="20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1456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transaction = N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736200" cy="47275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transaction (</a:t>
            </a:r>
            <a:r>
              <a:rPr lang="en-US" i="1" dirty="0">
                <a:solidFill>
                  <a:srgbClr val="7030A0"/>
                </a:solidFill>
              </a:rPr>
              <a:t>create, del, ren</a:t>
            </a:r>
            <a:r>
              <a:rPr lang="en-US" dirty="0"/>
              <a:t>) is consisted of multiple operations sequentially</a:t>
            </a:r>
          </a:p>
          <a:p>
            <a:pPr lvl="1"/>
            <a:r>
              <a:rPr lang="en-US" dirty="0"/>
              <a:t>Create a resident file (Redo/Undo)</a:t>
            </a:r>
          </a:p>
          <a:p>
            <a:pPr lvl="2"/>
            <a:r>
              <a:rPr lang="en-GB" dirty="0" err="1"/>
              <a:t>SetBitsInNonresidentBitMap</a:t>
            </a:r>
            <a:r>
              <a:rPr lang="en-GB" dirty="0"/>
              <a:t>/</a:t>
            </a:r>
            <a:r>
              <a:rPr lang="en-GB" dirty="0" err="1"/>
              <a:t>ClearBitsInNonresidentBitMap</a:t>
            </a:r>
            <a:endParaRPr lang="en-GB" dirty="0"/>
          </a:p>
          <a:p>
            <a:pPr lvl="2"/>
            <a:r>
              <a:rPr lang="en-GB" dirty="0"/>
              <a:t>Noop/</a:t>
            </a:r>
            <a:r>
              <a:rPr lang="en-GB" dirty="0" err="1"/>
              <a:t>DeallocateFileRecordSegment</a:t>
            </a:r>
            <a:endParaRPr lang="en-US" dirty="0"/>
          </a:p>
          <a:p>
            <a:pPr lvl="2"/>
            <a:r>
              <a:rPr lang="en-US" dirty="0" err="1"/>
              <a:t>AddIndexEntryAllocaton</a:t>
            </a:r>
            <a:r>
              <a:rPr lang="en-US" dirty="0"/>
              <a:t>/</a:t>
            </a:r>
            <a:r>
              <a:rPr lang="en-US" dirty="0" err="1"/>
              <a:t>DeleteIndexEntryAllocaton</a:t>
            </a:r>
            <a:endParaRPr lang="en-US" dirty="0"/>
          </a:p>
          <a:p>
            <a:pPr lvl="2"/>
            <a:r>
              <a:rPr lang="en-US" dirty="0" err="1"/>
              <a:t>InitializeFileRecordSegment</a:t>
            </a:r>
            <a:r>
              <a:rPr lang="en-US" dirty="0"/>
              <a:t>/</a:t>
            </a:r>
            <a:r>
              <a:rPr lang="en-US" dirty="0" err="1"/>
              <a:t>Nood</a:t>
            </a:r>
            <a:endParaRPr lang="en-US" dirty="0"/>
          </a:p>
          <a:p>
            <a:pPr lvl="1"/>
            <a:r>
              <a:rPr lang="en-US" dirty="0"/>
              <a:t>Delete a file</a:t>
            </a:r>
          </a:p>
          <a:p>
            <a:pPr lvl="2"/>
            <a:r>
              <a:rPr lang="en-US" dirty="0"/>
              <a:t>…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DeleteIndexEntryAllocation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sz="2100" dirty="0">
                <a:solidFill>
                  <a:srgbClr val="7030A0"/>
                </a:solidFill>
              </a:rPr>
              <a:t>delete the index of files. </a:t>
            </a:r>
            <a:r>
              <a:rPr lang="en-GB" dirty="0">
                <a:solidFill>
                  <a:srgbClr val="7030A0"/>
                </a:solidFill>
              </a:rPr>
              <a:t>In NTFS file system, an index of all files &amp; directories is stored in $I30 attribute of an $MFT entry. </a:t>
            </a:r>
            <a:endParaRPr lang="en-US" dirty="0">
              <a:solidFill>
                <a:srgbClr val="7030A0"/>
              </a:solidFill>
            </a:endParaRP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DeallocateFileRecordSegment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sz="2100" dirty="0">
                <a:solidFill>
                  <a:srgbClr val="7030A0"/>
                </a:solidFill>
              </a:rPr>
              <a:t>free up metadata</a:t>
            </a:r>
          </a:p>
          <a:p>
            <a:pPr lvl="2"/>
            <a:r>
              <a:rPr lang="en-US" dirty="0"/>
              <a:t>…</a:t>
            </a:r>
          </a:p>
          <a:p>
            <a:pPr lvl="1"/>
            <a:r>
              <a:rPr lang="en-US" dirty="0"/>
              <a:t>Rename</a:t>
            </a:r>
          </a:p>
          <a:p>
            <a:pPr lvl="2"/>
            <a:r>
              <a:rPr lang="en-US" dirty="0"/>
              <a:t>…</a:t>
            </a:r>
          </a:p>
          <a:p>
            <a:pPr lvl="2"/>
            <a:r>
              <a:rPr lang="en-US" dirty="0" err="1"/>
              <a:t>DeleteAttribute</a:t>
            </a:r>
            <a:endParaRPr lang="en-US" dirty="0"/>
          </a:p>
          <a:p>
            <a:pPr lvl="2"/>
            <a:r>
              <a:rPr lang="en-US" dirty="0" err="1"/>
              <a:t>CreateAttribute</a:t>
            </a:r>
            <a:endParaRPr lang="en-US" dirty="0"/>
          </a:p>
          <a:p>
            <a:pPr lvl="2"/>
            <a:r>
              <a:rPr lang="en-US" dirty="0"/>
              <a:t>…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759DAA0-09F2-C25E-2DAC-1B94C9486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690087"/>
              </p:ext>
            </p:extLst>
          </p:nvPr>
        </p:nvGraphicFramePr>
        <p:xfrm>
          <a:off x="7633600" y="3311812"/>
          <a:ext cx="3922400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2400">
                  <a:extLst>
                    <a:ext uri="{9D8B030D-6E8A-4147-A177-3AD203B41FA5}">
                      <a16:colId xmlns:a16="http://schemas.microsoft.com/office/drawing/2014/main" val="1329502912"/>
                    </a:ext>
                  </a:extLst>
                </a:gridCol>
              </a:tblGrid>
              <a:tr h="240906">
                <a:tc>
                  <a:txBody>
                    <a:bodyPr/>
                    <a:lstStyle/>
                    <a:p>
                      <a:r>
                        <a:rPr lang="en-US" dirty="0"/>
                        <a:t>Operation contains MFT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file name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7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Operation c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ontains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 MFT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entry ID before the delete </a:t>
                      </a:r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38003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BE94239-1CA7-C962-67CB-4CB312189D69}"/>
                  </a:ext>
                </a:extLst>
              </p14:cNvPr>
              <p14:cNvContentPartPr/>
              <p14:nvPr/>
            </p14:nvContentPartPr>
            <p14:xfrm>
              <a:off x="1518840" y="3468600"/>
              <a:ext cx="1312920" cy="369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BE94239-1CA7-C962-67CB-4CB312189D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9840" y="3459600"/>
                <a:ext cx="13305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D0C022B-C6C5-9DDF-894D-2AE109AB1AAD}"/>
                  </a:ext>
                </a:extLst>
              </p14:cNvPr>
              <p14:cNvContentPartPr/>
              <p14:nvPr/>
            </p14:nvContentPartPr>
            <p14:xfrm>
              <a:off x="4385520" y="3808080"/>
              <a:ext cx="3181680" cy="179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D0C022B-C6C5-9DDF-894D-2AE109AB1A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76880" y="3799440"/>
                <a:ext cx="31993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29BD991-88CD-02BF-C637-4BFE4B79319A}"/>
                  </a:ext>
                </a:extLst>
              </p14:cNvPr>
              <p14:cNvContentPartPr/>
              <p14:nvPr/>
            </p14:nvContentPartPr>
            <p14:xfrm>
              <a:off x="4360680" y="3859200"/>
              <a:ext cx="160200" cy="130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29BD991-88CD-02BF-C637-4BFE4B79319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52040" y="3850200"/>
                <a:ext cx="1778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4A43157-9A56-8B72-7D2B-C2C962894639}"/>
                  </a:ext>
                </a:extLst>
              </p14:cNvPr>
              <p14:cNvContentPartPr/>
              <p14:nvPr/>
            </p14:nvContentPartPr>
            <p14:xfrm>
              <a:off x="1994040" y="3952440"/>
              <a:ext cx="2412720" cy="361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4A43157-9A56-8B72-7D2B-C2C96289463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85040" y="3943440"/>
                <a:ext cx="243036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D9668EE-5EC1-A8CF-2FA3-3248B71012E3}"/>
                  </a:ext>
                </a:extLst>
              </p14:cNvPr>
              <p14:cNvContentPartPr/>
              <p14:nvPr/>
            </p14:nvContentPartPr>
            <p14:xfrm>
              <a:off x="11901240" y="582444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D9668EE-5EC1-A8CF-2FA3-3248B71012E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892600" y="58158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D4F5015-1041-B25F-A6EA-88CE3446ABC7}"/>
                  </a:ext>
                </a:extLst>
              </p14:cNvPr>
              <p14:cNvContentPartPr/>
              <p14:nvPr/>
            </p14:nvContentPartPr>
            <p14:xfrm>
              <a:off x="10922040" y="5709240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D4F5015-1041-B25F-A6EA-88CE3446ABC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13040" y="570060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5611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Redo/Undo Operation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" y="1864859"/>
            <a:ext cx="10506388" cy="38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35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6712131" cy="4351338"/>
          </a:xfrm>
        </p:spPr>
        <p:txBody>
          <a:bodyPr>
            <a:normAutofit/>
          </a:bodyPr>
          <a:lstStyle/>
          <a:p>
            <a:r>
              <a:rPr lang="en-US" dirty="0"/>
              <a:t>(Type 1) Like a USB flash drive: allows to write and erase files to the disc on-the-fly using </a:t>
            </a:r>
            <a:r>
              <a:rPr lang="en-US" dirty="0">
                <a:solidFill>
                  <a:srgbClr val="FF0000"/>
                </a:solidFill>
              </a:rPr>
              <a:t>a live file system</a:t>
            </a:r>
            <a:r>
              <a:rPr lang="en-US" dirty="0"/>
              <a:t>.</a:t>
            </a:r>
          </a:p>
          <a:p>
            <a:r>
              <a:rPr lang="en-US" dirty="0"/>
              <a:t>(Type 2) With a CD/DVD player: files are temporarily copied to a </a:t>
            </a:r>
            <a:r>
              <a:rPr lang="en-US" dirty="0">
                <a:solidFill>
                  <a:srgbClr val="FF0000"/>
                </a:solidFill>
              </a:rPr>
              <a:t>staging area </a:t>
            </a:r>
            <a:r>
              <a:rPr lang="en-US" dirty="0"/>
              <a:t>on your hard disk first, then they are written to the disc all at once when you select “Burn” in File Explorer. </a:t>
            </a:r>
          </a:p>
          <a:p>
            <a:pPr lvl="1"/>
            <a:r>
              <a:rPr lang="en-US" dirty="0"/>
              <a:t>Need  to finalize or “master” the disc</a:t>
            </a:r>
          </a:p>
        </p:txBody>
      </p:sp>
      <p:pic>
        <p:nvPicPr>
          <p:cNvPr id="2050" name="Picture 2" descr="Copying files to a live file system disc in Windows 10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565100"/>
            <a:ext cx="3276222" cy="144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pying files to a mastered disc in Windows 10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2193743"/>
            <a:ext cx="3276222" cy="182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701" y="4200412"/>
            <a:ext cx="3276222" cy="16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28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transaction operations recorded?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056223" cy="414747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NTFS records all NTFS operations-&gt; journaling of NTFS</a:t>
            </a:r>
          </a:p>
          <a:p>
            <a:r>
              <a:rPr lang="en-US" dirty="0"/>
              <a:t>Multiple transaction operations are recorded sequentially</a:t>
            </a:r>
          </a:p>
          <a:p>
            <a:pPr lvl="1"/>
            <a:r>
              <a:rPr lang="en-US" dirty="0"/>
              <a:t>each transaction operation recorded is called a </a:t>
            </a:r>
            <a:r>
              <a:rPr lang="en-US" dirty="0">
                <a:solidFill>
                  <a:srgbClr val="7030A0"/>
                </a:solidFill>
              </a:rPr>
              <a:t>transaction (operation) record</a:t>
            </a:r>
          </a:p>
          <a:p>
            <a:r>
              <a:rPr lang="en-US" dirty="0"/>
              <a:t>Three types of transaction records needed for maintain a clean state</a:t>
            </a:r>
          </a:p>
          <a:p>
            <a:pPr lvl="1"/>
            <a:r>
              <a:rPr lang="en-US" dirty="0"/>
              <a:t>Check Point Record : the start record of transaction</a:t>
            </a:r>
          </a:p>
          <a:p>
            <a:pPr lvl="2"/>
            <a:r>
              <a:rPr lang="en-US" dirty="0"/>
              <a:t>after previous commit</a:t>
            </a:r>
          </a:p>
          <a:p>
            <a:pPr lvl="1"/>
            <a:r>
              <a:rPr lang="en-US" dirty="0"/>
              <a:t>Update (</a:t>
            </a:r>
            <a:r>
              <a:rPr lang="en-US" dirty="0">
                <a:solidFill>
                  <a:srgbClr val="7030A0"/>
                </a:solidFill>
              </a:rPr>
              <a:t>operation</a:t>
            </a:r>
            <a:r>
              <a:rPr lang="en-US" dirty="0"/>
              <a:t>) Record (updates have not performed yet): the middle records of transaction</a:t>
            </a:r>
          </a:p>
          <a:p>
            <a:pPr lvl="2"/>
            <a:r>
              <a:rPr lang="en-US" dirty="0"/>
              <a:t>information about any metadata updates before/about they happen</a:t>
            </a:r>
          </a:p>
          <a:p>
            <a:pPr lvl="2"/>
            <a:r>
              <a:rPr lang="en-US" dirty="0"/>
              <a:t>e.g., scheduled operations we mentioned earlier</a:t>
            </a:r>
          </a:p>
          <a:p>
            <a:pPr lvl="1"/>
            <a:r>
              <a:rPr lang="en-US" dirty="0"/>
              <a:t>Commit Record : the last record of transaction</a:t>
            </a:r>
          </a:p>
          <a:p>
            <a:pPr lvl="2"/>
            <a:r>
              <a:rPr lang="en-US" dirty="0"/>
              <a:t>when updates have been performed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52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$</a:t>
            </a:r>
            <a:r>
              <a:rPr lang="en-US" dirty="0" err="1">
                <a:solidFill>
                  <a:srgbClr val="7030A0"/>
                </a:solidFill>
              </a:rPr>
              <a:t>LogFile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056223" cy="1158818"/>
          </a:xfrm>
        </p:spPr>
        <p:txBody>
          <a:bodyPr>
            <a:normAutofit/>
          </a:bodyPr>
          <a:lstStyle/>
          <a:p>
            <a:r>
              <a:rPr lang="en-GB" dirty="0"/>
              <a:t>Each record has LSN($</a:t>
            </a:r>
            <a:r>
              <a:rPr lang="en-GB" dirty="0" err="1">
                <a:solidFill>
                  <a:srgbClr val="FF0000"/>
                </a:solidFill>
              </a:rPr>
              <a:t>L</a:t>
            </a:r>
            <a:r>
              <a:rPr lang="en-GB" dirty="0" err="1"/>
              <a:t>ogFile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S</a:t>
            </a:r>
            <a:r>
              <a:rPr lang="en-GB" dirty="0"/>
              <a:t>equence </a:t>
            </a:r>
            <a:r>
              <a:rPr lang="en-GB" dirty="0">
                <a:solidFill>
                  <a:srgbClr val="FF0000"/>
                </a:solidFill>
              </a:rPr>
              <a:t>N</a:t>
            </a:r>
            <a:r>
              <a:rPr lang="en-GB" dirty="0"/>
              <a:t>umber).</a:t>
            </a:r>
          </a:p>
          <a:p>
            <a:pPr lvl="1"/>
            <a:r>
              <a:rPr lang="en-GB" dirty="0"/>
              <a:t>This LSN information increase sequentially. </a:t>
            </a:r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00841" y="43020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00543" y="37969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39286" y="3535724"/>
            <a:ext cx="1454329" cy="1341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NTFS restart (metadata of Logging Area)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3617" y="3535725"/>
            <a:ext cx="8072845" cy="4267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 File Records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GB" dirty="0">
                <a:solidFill>
                  <a:srgbClr val="FF0000"/>
                </a:solidFill>
              </a:rPr>
              <a:t>64 MB, 2 ~ 3 hours of activities)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93615" y="3535722"/>
            <a:ext cx="8072847" cy="1341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55171" y="4122378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4272" y="420628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38447" y="409625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01979" y="4113669"/>
            <a:ext cx="853442" cy="6016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91639" y="4118807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74915" y="409625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627812" y="4084778"/>
            <a:ext cx="853442" cy="6016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46218" y="419759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Freeform 23"/>
          <p:cNvSpPr/>
          <p:nvPr/>
        </p:nvSpPr>
        <p:spPr>
          <a:xfrm>
            <a:off x="2310441" y="4397873"/>
            <a:ext cx="3631474" cy="862881"/>
          </a:xfrm>
          <a:custGeom>
            <a:avLst/>
            <a:gdLst>
              <a:gd name="connsiteX0" fmla="*/ 0 w 3631474"/>
              <a:gd name="connsiteY0" fmla="*/ 0 h 862881"/>
              <a:gd name="connsiteX1" fmla="*/ 8708 w 3631474"/>
              <a:gd name="connsiteY1" fmla="*/ 69668 h 862881"/>
              <a:gd name="connsiteX2" fmla="*/ 17417 w 3631474"/>
              <a:gd name="connsiteY2" fmla="*/ 156754 h 862881"/>
              <a:gd name="connsiteX3" fmla="*/ 87085 w 3631474"/>
              <a:gd name="connsiteY3" fmla="*/ 235131 h 862881"/>
              <a:gd name="connsiteX4" fmla="*/ 95794 w 3631474"/>
              <a:gd name="connsiteY4" fmla="*/ 269966 h 862881"/>
              <a:gd name="connsiteX5" fmla="*/ 148045 w 3631474"/>
              <a:gd name="connsiteY5" fmla="*/ 304800 h 862881"/>
              <a:gd name="connsiteX6" fmla="*/ 165462 w 3631474"/>
              <a:gd name="connsiteY6" fmla="*/ 330926 h 862881"/>
              <a:gd name="connsiteX7" fmla="*/ 217714 w 3631474"/>
              <a:gd name="connsiteY7" fmla="*/ 391886 h 862881"/>
              <a:gd name="connsiteX8" fmla="*/ 235131 w 3631474"/>
              <a:gd name="connsiteY8" fmla="*/ 426720 h 862881"/>
              <a:gd name="connsiteX9" fmla="*/ 278674 w 3631474"/>
              <a:gd name="connsiteY9" fmla="*/ 444137 h 862881"/>
              <a:gd name="connsiteX10" fmla="*/ 357051 w 3631474"/>
              <a:gd name="connsiteY10" fmla="*/ 513806 h 862881"/>
              <a:gd name="connsiteX11" fmla="*/ 374468 w 3631474"/>
              <a:gd name="connsiteY11" fmla="*/ 548640 h 862881"/>
              <a:gd name="connsiteX12" fmla="*/ 409302 w 3631474"/>
              <a:gd name="connsiteY12" fmla="*/ 566057 h 862881"/>
              <a:gd name="connsiteX13" fmla="*/ 461554 w 3631474"/>
              <a:gd name="connsiteY13" fmla="*/ 653143 h 862881"/>
              <a:gd name="connsiteX14" fmla="*/ 478971 w 3631474"/>
              <a:gd name="connsiteY14" fmla="*/ 679268 h 862881"/>
              <a:gd name="connsiteX15" fmla="*/ 531222 w 3631474"/>
              <a:gd name="connsiteY15" fmla="*/ 705394 h 862881"/>
              <a:gd name="connsiteX16" fmla="*/ 566057 w 3631474"/>
              <a:gd name="connsiteY16" fmla="*/ 731520 h 862881"/>
              <a:gd name="connsiteX17" fmla="*/ 600891 w 3631474"/>
              <a:gd name="connsiteY17" fmla="*/ 740228 h 862881"/>
              <a:gd name="connsiteX18" fmla="*/ 731520 w 3631474"/>
              <a:gd name="connsiteY18" fmla="*/ 775063 h 862881"/>
              <a:gd name="connsiteX19" fmla="*/ 757645 w 3631474"/>
              <a:gd name="connsiteY19" fmla="*/ 783771 h 862881"/>
              <a:gd name="connsiteX20" fmla="*/ 792480 w 3631474"/>
              <a:gd name="connsiteY20" fmla="*/ 792480 h 862881"/>
              <a:gd name="connsiteX21" fmla="*/ 827314 w 3631474"/>
              <a:gd name="connsiteY21" fmla="*/ 809897 h 862881"/>
              <a:gd name="connsiteX22" fmla="*/ 1018902 w 3631474"/>
              <a:gd name="connsiteY22" fmla="*/ 844731 h 862881"/>
              <a:gd name="connsiteX23" fmla="*/ 1314994 w 3631474"/>
              <a:gd name="connsiteY23" fmla="*/ 862148 h 862881"/>
              <a:gd name="connsiteX24" fmla="*/ 2194560 w 3631474"/>
              <a:gd name="connsiteY24" fmla="*/ 853440 h 862881"/>
              <a:gd name="connsiteX25" fmla="*/ 2264228 w 3631474"/>
              <a:gd name="connsiteY25" fmla="*/ 836023 h 862881"/>
              <a:gd name="connsiteX26" fmla="*/ 2325188 w 3631474"/>
              <a:gd name="connsiteY26" fmla="*/ 827314 h 862881"/>
              <a:gd name="connsiteX27" fmla="*/ 2438400 w 3631474"/>
              <a:gd name="connsiteY27" fmla="*/ 809897 h 862881"/>
              <a:gd name="connsiteX28" fmla="*/ 2621280 w 3631474"/>
              <a:gd name="connsiteY28" fmla="*/ 792480 h 862881"/>
              <a:gd name="connsiteX29" fmla="*/ 2699657 w 3631474"/>
              <a:gd name="connsiteY29" fmla="*/ 783771 h 862881"/>
              <a:gd name="connsiteX30" fmla="*/ 2734491 w 3631474"/>
              <a:gd name="connsiteY30" fmla="*/ 775063 h 862881"/>
              <a:gd name="connsiteX31" fmla="*/ 2838994 w 3631474"/>
              <a:gd name="connsiteY31" fmla="*/ 757646 h 862881"/>
              <a:gd name="connsiteX32" fmla="*/ 2899954 w 3631474"/>
              <a:gd name="connsiteY32" fmla="*/ 722811 h 862881"/>
              <a:gd name="connsiteX33" fmla="*/ 2987040 w 3631474"/>
              <a:gd name="connsiteY33" fmla="*/ 687977 h 862881"/>
              <a:gd name="connsiteX34" fmla="*/ 3030582 w 3631474"/>
              <a:gd name="connsiteY34" fmla="*/ 679268 h 862881"/>
              <a:gd name="connsiteX35" fmla="*/ 3074125 w 3631474"/>
              <a:gd name="connsiteY35" fmla="*/ 661851 h 862881"/>
              <a:gd name="connsiteX36" fmla="*/ 3100251 w 3631474"/>
              <a:gd name="connsiteY36" fmla="*/ 653143 h 862881"/>
              <a:gd name="connsiteX37" fmla="*/ 3135085 w 3631474"/>
              <a:gd name="connsiteY37" fmla="*/ 635726 h 862881"/>
              <a:gd name="connsiteX38" fmla="*/ 3187337 w 3631474"/>
              <a:gd name="connsiteY38" fmla="*/ 618308 h 862881"/>
              <a:gd name="connsiteX39" fmla="*/ 3248297 w 3631474"/>
              <a:gd name="connsiteY39" fmla="*/ 600891 h 862881"/>
              <a:gd name="connsiteX40" fmla="*/ 3309257 w 3631474"/>
              <a:gd name="connsiteY40" fmla="*/ 566057 h 862881"/>
              <a:gd name="connsiteX41" fmla="*/ 3370217 w 3631474"/>
              <a:gd name="connsiteY41" fmla="*/ 539931 h 862881"/>
              <a:gd name="connsiteX42" fmla="*/ 3405051 w 3631474"/>
              <a:gd name="connsiteY42" fmla="*/ 513806 h 862881"/>
              <a:gd name="connsiteX43" fmla="*/ 3457302 w 3631474"/>
              <a:gd name="connsiteY43" fmla="*/ 478971 h 862881"/>
              <a:gd name="connsiteX44" fmla="*/ 3483428 w 3631474"/>
              <a:gd name="connsiteY44" fmla="*/ 452846 h 862881"/>
              <a:gd name="connsiteX45" fmla="*/ 3500845 w 3631474"/>
              <a:gd name="connsiteY45" fmla="*/ 426720 h 862881"/>
              <a:gd name="connsiteX46" fmla="*/ 3553097 w 3631474"/>
              <a:gd name="connsiteY46" fmla="*/ 391886 h 862881"/>
              <a:gd name="connsiteX47" fmla="*/ 3570514 w 3631474"/>
              <a:gd name="connsiteY47" fmla="*/ 374468 h 862881"/>
              <a:gd name="connsiteX48" fmla="*/ 3587931 w 3631474"/>
              <a:gd name="connsiteY48" fmla="*/ 348343 h 862881"/>
              <a:gd name="connsiteX49" fmla="*/ 3622765 w 3631474"/>
              <a:gd name="connsiteY49" fmla="*/ 330926 h 862881"/>
              <a:gd name="connsiteX50" fmla="*/ 3596640 w 3631474"/>
              <a:gd name="connsiteY50" fmla="*/ 322217 h 862881"/>
              <a:gd name="connsiteX51" fmla="*/ 3448594 w 3631474"/>
              <a:gd name="connsiteY51" fmla="*/ 339634 h 862881"/>
              <a:gd name="connsiteX52" fmla="*/ 3509554 w 3631474"/>
              <a:gd name="connsiteY52" fmla="*/ 348343 h 862881"/>
              <a:gd name="connsiteX53" fmla="*/ 3605348 w 3631474"/>
              <a:gd name="connsiteY53" fmla="*/ 357051 h 862881"/>
              <a:gd name="connsiteX54" fmla="*/ 3614057 w 3631474"/>
              <a:gd name="connsiteY54" fmla="*/ 400594 h 862881"/>
              <a:gd name="connsiteX55" fmla="*/ 3631474 w 3631474"/>
              <a:gd name="connsiteY55" fmla="*/ 444137 h 8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631474" h="862881">
                <a:moveTo>
                  <a:pt x="0" y="0"/>
                </a:moveTo>
                <a:cubicBezTo>
                  <a:pt x="2903" y="23223"/>
                  <a:pt x="6124" y="46408"/>
                  <a:pt x="8708" y="69668"/>
                </a:cubicBezTo>
                <a:cubicBezTo>
                  <a:pt x="11930" y="98663"/>
                  <a:pt x="8715" y="128909"/>
                  <a:pt x="17417" y="156754"/>
                </a:cubicBezTo>
                <a:cubicBezTo>
                  <a:pt x="30546" y="198766"/>
                  <a:pt x="56136" y="211920"/>
                  <a:pt x="87085" y="235131"/>
                </a:cubicBezTo>
                <a:cubicBezTo>
                  <a:pt x="89988" y="246743"/>
                  <a:pt x="89856" y="259574"/>
                  <a:pt x="95794" y="269966"/>
                </a:cubicBezTo>
                <a:cubicBezTo>
                  <a:pt x="111142" y="296825"/>
                  <a:pt x="123108" y="296487"/>
                  <a:pt x="148045" y="304800"/>
                </a:cubicBezTo>
                <a:cubicBezTo>
                  <a:pt x="153851" y="313509"/>
                  <a:pt x="158761" y="322885"/>
                  <a:pt x="165462" y="330926"/>
                </a:cubicBezTo>
                <a:cubicBezTo>
                  <a:pt x="201090" y="373680"/>
                  <a:pt x="185096" y="339696"/>
                  <a:pt x="217714" y="391886"/>
                </a:cubicBezTo>
                <a:cubicBezTo>
                  <a:pt x="224594" y="402895"/>
                  <a:pt x="225274" y="418272"/>
                  <a:pt x="235131" y="426720"/>
                </a:cubicBezTo>
                <a:cubicBezTo>
                  <a:pt x="247000" y="436893"/>
                  <a:pt x="264160" y="438331"/>
                  <a:pt x="278674" y="444137"/>
                </a:cubicBezTo>
                <a:cubicBezTo>
                  <a:pt x="338326" y="503789"/>
                  <a:pt x="310431" y="482725"/>
                  <a:pt x="357051" y="513806"/>
                </a:cubicBezTo>
                <a:cubicBezTo>
                  <a:pt x="362857" y="525417"/>
                  <a:pt x="365288" y="539460"/>
                  <a:pt x="374468" y="548640"/>
                </a:cubicBezTo>
                <a:cubicBezTo>
                  <a:pt x="383648" y="557820"/>
                  <a:pt x="401857" y="555422"/>
                  <a:pt x="409302" y="566057"/>
                </a:cubicBezTo>
                <a:cubicBezTo>
                  <a:pt x="487528" y="677809"/>
                  <a:pt x="394356" y="608345"/>
                  <a:pt x="461554" y="653143"/>
                </a:cubicBezTo>
                <a:cubicBezTo>
                  <a:pt x="467360" y="661851"/>
                  <a:pt x="471570" y="671867"/>
                  <a:pt x="478971" y="679268"/>
                </a:cubicBezTo>
                <a:cubicBezTo>
                  <a:pt x="495854" y="696151"/>
                  <a:pt x="509972" y="698311"/>
                  <a:pt x="531222" y="705394"/>
                </a:cubicBezTo>
                <a:cubicBezTo>
                  <a:pt x="542834" y="714103"/>
                  <a:pt x="553075" y="725029"/>
                  <a:pt x="566057" y="731520"/>
                </a:cubicBezTo>
                <a:cubicBezTo>
                  <a:pt x="576762" y="736872"/>
                  <a:pt x="589452" y="736708"/>
                  <a:pt x="600891" y="740228"/>
                </a:cubicBezTo>
                <a:cubicBezTo>
                  <a:pt x="805061" y="803049"/>
                  <a:pt x="582188" y="741878"/>
                  <a:pt x="731520" y="775063"/>
                </a:cubicBezTo>
                <a:cubicBezTo>
                  <a:pt x="740481" y="777054"/>
                  <a:pt x="748819" y="781249"/>
                  <a:pt x="757645" y="783771"/>
                </a:cubicBezTo>
                <a:cubicBezTo>
                  <a:pt x="769154" y="787059"/>
                  <a:pt x="781273" y="788277"/>
                  <a:pt x="792480" y="792480"/>
                </a:cubicBezTo>
                <a:cubicBezTo>
                  <a:pt x="804635" y="797038"/>
                  <a:pt x="814923" y="806025"/>
                  <a:pt x="827314" y="809897"/>
                </a:cubicBezTo>
                <a:cubicBezTo>
                  <a:pt x="921061" y="839193"/>
                  <a:pt x="927823" y="835624"/>
                  <a:pt x="1018902" y="844731"/>
                </a:cubicBezTo>
                <a:cubicBezTo>
                  <a:pt x="1136943" y="868340"/>
                  <a:pt x="1093740" y="862148"/>
                  <a:pt x="1314994" y="862148"/>
                </a:cubicBezTo>
                <a:lnTo>
                  <a:pt x="2194560" y="853440"/>
                </a:lnTo>
                <a:cubicBezTo>
                  <a:pt x="2217783" y="847634"/>
                  <a:pt x="2240531" y="839408"/>
                  <a:pt x="2264228" y="836023"/>
                </a:cubicBezTo>
                <a:lnTo>
                  <a:pt x="2325188" y="827314"/>
                </a:lnTo>
                <a:cubicBezTo>
                  <a:pt x="2388106" y="817634"/>
                  <a:pt x="2371098" y="818310"/>
                  <a:pt x="2438400" y="809897"/>
                </a:cubicBezTo>
                <a:cubicBezTo>
                  <a:pt x="2538061" y="797439"/>
                  <a:pt x="2508476" y="803223"/>
                  <a:pt x="2621280" y="792480"/>
                </a:cubicBezTo>
                <a:cubicBezTo>
                  <a:pt x="2647448" y="789988"/>
                  <a:pt x="2673531" y="786674"/>
                  <a:pt x="2699657" y="783771"/>
                </a:cubicBezTo>
                <a:cubicBezTo>
                  <a:pt x="2711268" y="780868"/>
                  <a:pt x="2722727" y="777269"/>
                  <a:pt x="2734491" y="775063"/>
                </a:cubicBezTo>
                <a:cubicBezTo>
                  <a:pt x="2769201" y="768555"/>
                  <a:pt x="2838994" y="757646"/>
                  <a:pt x="2838994" y="757646"/>
                </a:cubicBezTo>
                <a:cubicBezTo>
                  <a:pt x="2869614" y="727024"/>
                  <a:pt x="2844695" y="747371"/>
                  <a:pt x="2899954" y="722811"/>
                </a:cubicBezTo>
                <a:cubicBezTo>
                  <a:pt x="2937959" y="705920"/>
                  <a:pt x="2941212" y="697143"/>
                  <a:pt x="2987040" y="687977"/>
                </a:cubicBezTo>
                <a:cubicBezTo>
                  <a:pt x="3001554" y="685074"/>
                  <a:pt x="3016405" y="683521"/>
                  <a:pt x="3030582" y="679268"/>
                </a:cubicBezTo>
                <a:cubicBezTo>
                  <a:pt x="3045555" y="674776"/>
                  <a:pt x="3059488" y="667340"/>
                  <a:pt x="3074125" y="661851"/>
                </a:cubicBezTo>
                <a:cubicBezTo>
                  <a:pt x="3082720" y="658628"/>
                  <a:pt x="3091814" y="656759"/>
                  <a:pt x="3100251" y="653143"/>
                </a:cubicBezTo>
                <a:cubicBezTo>
                  <a:pt x="3112183" y="648029"/>
                  <a:pt x="3123032" y="640547"/>
                  <a:pt x="3135085" y="635726"/>
                </a:cubicBezTo>
                <a:cubicBezTo>
                  <a:pt x="3152131" y="628907"/>
                  <a:pt x="3169526" y="622761"/>
                  <a:pt x="3187337" y="618308"/>
                </a:cubicBezTo>
                <a:cubicBezTo>
                  <a:pt x="3205019" y="613888"/>
                  <a:pt x="3230802" y="608389"/>
                  <a:pt x="3248297" y="600891"/>
                </a:cubicBezTo>
                <a:cubicBezTo>
                  <a:pt x="3355154" y="555095"/>
                  <a:pt x="3221810" y="609782"/>
                  <a:pt x="3309257" y="566057"/>
                </a:cubicBezTo>
                <a:cubicBezTo>
                  <a:pt x="3368516" y="536427"/>
                  <a:pt x="3297730" y="585234"/>
                  <a:pt x="3370217" y="539931"/>
                </a:cubicBezTo>
                <a:cubicBezTo>
                  <a:pt x="3382525" y="532239"/>
                  <a:pt x="3393161" y="522129"/>
                  <a:pt x="3405051" y="513806"/>
                </a:cubicBezTo>
                <a:cubicBezTo>
                  <a:pt x="3422200" y="501802"/>
                  <a:pt x="3442500" y="493772"/>
                  <a:pt x="3457302" y="478971"/>
                </a:cubicBezTo>
                <a:cubicBezTo>
                  <a:pt x="3466011" y="470263"/>
                  <a:pt x="3475544" y="462307"/>
                  <a:pt x="3483428" y="452846"/>
                </a:cubicBezTo>
                <a:cubicBezTo>
                  <a:pt x="3490129" y="444805"/>
                  <a:pt x="3492968" y="433612"/>
                  <a:pt x="3500845" y="426720"/>
                </a:cubicBezTo>
                <a:cubicBezTo>
                  <a:pt x="3516599" y="412936"/>
                  <a:pt x="3538296" y="406688"/>
                  <a:pt x="3553097" y="391886"/>
                </a:cubicBezTo>
                <a:cubicBezTo>
                  <a:pt x="3558903" y="386080"/>
                  <a:pt x="3565385" y="380879"/>
                  <a:pt x="3570514" y="374468"/>
                </a:cubicBezTo>
                <a:cubicBezTo>
                  <a:pt x="3577052" y="366295"/>
                  <a:pt x="3579891" y="355043"/>
                  <a:pt x="3587931" y="348343"/>
                </a:cubicBezTo>
                <a:cubicBezTo>
                  <a:pt x="3597904" y="340032"/>
                  <a:pt x="3611154" y="336732"/>
                  <a:pt x="3622765" y="330926"/>
                </a:cubicBezTo>
                <a:cubicBezTo>
                  <a:pt x="3614057" y="328023"/>
                  <a:pt x="3605819" y="322217"/>
                  <a:pt x="3596640" y="322217"/>
                </a:cubicBezTo>
                <a:cubicBezTo>
                  <a:pt x="3585356" y="322217"/>
                  <a:pt x="3463903" y="337720"/>
                  <a:pt x="3448594" y="339634"/>
                </a:cubicBezTo>
                <a:cubicBezTo>
                  <a:pt x="3499431" y="373525"/>
                  <a:pt x="3447696" y="348343"/>
                  <a:pt x="3509554" y="348343"/>
                </a:cubicBezTo>
                <a:cubicBezTo>
                  <a:pt x="3541617" y="348343"/>
                  <a:pt x="3573417" y="354148"/>
                  <a:pt x="3605348" y="357051"/>
                </a:cubicBezTo>
                <a:cubicBezTo>
                  <a:pt x="3608251" y="371565"/>
                  <a:pt x="3610467" y="386234"/>
                  <a:pt x="3614057" y="400594"/>
                </a:cubicBezTo>
                <a:cubicBezTo>
                  <a:pt x="3619439" y="422121"/>
                  <a:pt x="3622463" y="426116"/>
                  <a:pt x="3631474" y="444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63556" y="3001491"/>
            <a:ext cx="16593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LFS restart area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1979" y="3001318"/>
            <a:ext cx="141513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Logging Area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2693615" y="2847747"/>
            <a:ext cx="0" cy="68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1" y="2444511"/>
            <a:ext cx="4093476" cy="877768"/>
          </a:xfrm>
          <a:prstGeom prst="rect">
            <a:avLst/>
          </a:prstGeom>
          <a:solidFill>
            <a:srgbClr val="5F4A7A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4A8183-E0F7-4B1E-A7A2-7E258A5B2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915" y="5041915"/>
            <a:ext cx="4214225" cy="14784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BA0C925-E975-45C4-91E9-6B8ED3DCC76D}"/>
              </a:ext>
            </a:extLst>
          </p:cNvPr>
          <p:cNvSpPr txBox="1"/>
          <p:nvPr/>
        </p:nvSpPr>
        <p:spPr>
          <a:xfrm>
            <a:off x="5119654" y="5577492"/>
            <a:ext cx="1850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Can be resized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F606FE-9665-4398-B4B2-48E94166F494}"/>
              </a:ext>
            </a:extLst>
          </p:cNvPr>
          <p:cNvCxnSpPr/>
          <p:nvPr/>
        </p:nvCxnSpPr>
        <p:spPr>
          <a:xfrm flipV="1">
            <a:off x="6730038" y="5633884"/>
            <a:ext cx="944877" cy="14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EDAE4C5-70C7-4568-BDE8-0AF3E1A8652D}"/>
              </a:ext>
            </a:extLst>
          </p:cNvPr>
          <p:cNvSpPr txBox="1"/>
          <p:nvPr/>
        </p:nvSpPr>
        <p:spPr>
          <a:xfrm>
            <a:off x="8546072" y="1687470"/>
            <a:ext cx="128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delete a file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3AECC6-AE9B-46E5-B8CC-A9B7B425DBA5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86800" y="2056802"/>
            <a:ext cx="502782" cy="423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06C04F-C99A-4264-9A63-E09E3CA4965D}"/>
              </a:ext>
            </a:extLst>
          </p:cNvPr>
          <p:cNvCxnSpPr>
            <a:stCxn id="4" idx="2"/>
          </p:cNvCxnSpPr>
          <p:nvPr/>
        </p:nvCxnSpPr>
        <p:spPr>
          <a:xfrm>
            <a:off x="9189582" y="2056802"/>
            <a:ext cx="524160" cy="4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09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DDD846-7490-4BD4-A7BF-4EF9E27C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34" y="1064869"/>
            <a:ext cx="6866215" cy="4831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2744DC-F326-42B8-ADC2-2AC09A73B032}"/>
              </a:ext>
            </a:extLst>
          </p:cNvPr>
          <p:cNvSpPr txBox="1"/>
          <p:nvPr/>
        </p:nvSpPr>
        <p:spPr>
          <a:xfrm>
            <a:off x="4117897" y="6342970"/>
            <a:ext cx="44804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File System Forensic Analysis 1st Edition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16ADC-2932-4B56-93EC-984DF780A5A4}"/>
              </a:ext>
            </a:extLst>
          </p:cNvPr>
          <p:cNvSpPr txBox="1"/>
          <p:nvPr/>
        </p:nvSpPr>
        <p:spPr>
          <a:xfrm>
            <a:off x="1263834" y="295101"/>
            <a:ext cx="8107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 example </a:t>
            </a:r>
            <a:r>
              <a:rPr lang="en-GB" i="1" dirty="0">
                <a:solidFill>
                  <a:srgbClr val="7030A0"/>
                </a:solidFill>
              </a:rPr>
              <a:t>$</a:t>
            </a:r>
            <a:r>
              <a:rPr lang="en-GB" i="1" dirty="0" err="1">
                <a:solidFill>
                  <a:srgbClr val="7030A0"/>
                </a:solidFill>
              </a:rPr>
              <a:t>LogFile</a:t>
            </a:r>
            <a:r>
              <a:rPr lang="en-GB" i="1" dirty="0">
                <a:solidFill>
                  <a:srgbClr val="7030A0"/>
                </a:solidFill>
              </a:rPr>
              <a:t> </a:t>
            </a:r>
            <a:r>
              <a:rPr lang="en-GB" dirty="0"/>
              <a:t>with two transactions after the last checkpoint record. One</a:t>
            </a:r>
          </a:p>
          <a:p>
            <a:r>
              <a:rPr lang="en-GB" dirty="0"/>
              <a:t>of the transactions did not commit.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5CBD3B-6709-4B37-8D91-F2C2E80D4A99}"/>
              </a:ext>
            </a:extLst>
          </p:cNvPr>
          <p:cNvSpPr txBox="1"/>
          <p:nvPr/>
        </p:nvSpPr>
        <p:spPr>
          <a:xfrm>
            <a:off x="8130049" y="2247883"/>
            <a:ext cx="3572796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In case of any unexpected system shutdown, OS checks $</a:t>
            </a:r>
            <a:r>
              <a:rPr lang="en-GB" sz="1600" i="1" dirty="0" err="1">
                <a:solidFill>
                  <a:srgbClr val="7030A0"/>
                </a:solidFill>
              </a:rPr>
              <a:t>LogFile</a:t>
            </a:r>
            <a:r>
              <a:rPr lang="en-GB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Transaction 1 </a:t>
            </a:r>
            <a:r>
              <a:rPr lang="en-GB" sz="1600" dirty="0">
                <a:solidFill>
                  <a:schemeClr val="accent1"/>
                </a:solidFill>
              </a:rPr>
              <a:t>has</a:t>
            </a:r>
            <a:r>
              <a:rPr lang="en-GB" sz="1600" dirty="0"/>
              <a:t> a commit record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we use the </a:t>
            </a:r>
            <a:r>
              <a:rPr lang="en-GB" sz="1600" dirty="0">
                <a:solidFill>
                  <a:schemeClr val="accent1"/>
                </a:solidFill>
              </a:rPr>
              <a:t>'redo</a:t>
            </a:r>
            <a:r>
              <a:rPr lang="en-GB" sz="1600" dirty="0"/>
              <a:t>' to ensure that the disk is correct.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Transaction 2 does </a:t>
            </a:r>
            <a:r>
              <a:rPr lang="en-GB" sz="1600" dirty="0">
                <a:solidFill>
                  <a:srgbClr val="FF0000"/>
                </a:solidFill>
              </a:rPr>
              <a:t>not</a:t>
            </a:r>
            <a:r>
              <a:rPr lang="en-GB" sz="1600" dirty="0"/>
              <a:t> have a commit record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we use the </a:t>
            </a:r>
            <a:r>
              <a:rPr lang="en-GB" sz="1600" dirty="0">
                <a:solidFill>
                  <a:srgbClr val="FF0000"/>
                </a:solidFill>
              </a:rPr>
              <a:t>'undo</a:t>
            </a:r>
            <a:r>
              <a:rPr lang="en-GB" sz="1600" dirty="0"/>
              <a:t>' to ensure that none of the proposed changes exist.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void a corrupted state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9708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workflow when error recovery is executed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821725" y="2972917"/>
            <a:ext cx="1567543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(102)</a:t>
            </a:r>
          </a:p>
        </p:txBody>
      </p:sp>
      <p:sp>
        <p:nvSpPr>
          <p:cNvPr id="6" name="Rectangle 5"/>
          <p:cNvSpPr/>
          <p:nvPr/>
        </p:nvSpPr>
        <p:spPr>
          <a:xfrm>
            <a:off x="821724" y="3626060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7" name="Rectangle 6"/>
          <p:cNvSpPr/>
          <p:nvPr/>
        </p:nvSpPr>
        <p:spPr>
          <a:xfrm>
            <a:off x="821724" y="4279203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821724" y="4932346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2776799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LSN(103)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76798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76798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76798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97187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 (104)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97186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97186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97186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89770" y="2972917"/>
            <a:ext cx="1567543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(117)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89769" y="3626060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89769" y="4279203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589769" y="4932346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21489" y="2270367"/>
            <a:ext cx="1368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Check Point Record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859071" y="2242623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917060" y="227036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618997" y="2249435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Commit Record</a:t>
            </a:r>
          </a:p>
        </p:txBody>
      </p:sp>
      <p:cxnSp>
        <p:nvCxnSpPr>
          <p:cNvPr id="28" name="Elbow Connector 27"/>
          <p:cNvCxnSpPr>
            <a:stCxn id="10" idx="1"/>
            <a:endCxn id="5" idx="3"/>
          </p:cNvCxnSpPr>
          <p:nvPr/>
        </p:nvCxnSpPr>
        <p:spPr>
          <a:xfrm rot="10800000">
            <a:off x="2389268" y="3299490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4402037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685751" y="2968000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85750" y="362114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85750" y="427428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85750" y="4927429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747635" y="223770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cxnSp>
        <p:nvCxnSpPr>
          <p:cNvPr id="41" name="Elbow Connector 40"/>
          <p:cNvCxnSpPr/>
          <p:nvPr/>
        </p:nvCxnSpPr>
        <p:spPr>
          <a:xfrm rot="10800000">
            <a:off x="6294846" y="337853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0800000">
            <a:off x="8233699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97330" y="5088545"/>
            <a:ext cx="7909251" cy="5867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70154F-967D-4503-896B-C5A6FEB54E59}"/>
              </a:ext>
            </a:extLst>
          </p:cNvPr>
          <p:cNvSpPr/>
          <p:nvPr/>
        </p:nvSpPr>
        <p:spPr>
          <a:xfrm>
            <a:off x="497329" y="4343775"/>
            <a:ext cx="10502537" cy="5867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5E998F-07BD-438D-93BB-29F59F124E94}"/>
              </a:ext>
            </a:extLst>
          </p:cNvPr>
          <p:cNvSpPr txBox="1"/>
          <p:nvPr/>
        </p:nvSpPr>
        <p:spPr>
          <a:xfrm>
            <a:off x="10385713" y="3367181"/>
            <a:ext cx="16369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Transaction 1 : if a commit record presents 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3C5DC-40AF-4424-A82F-ABD237AD0D95}"/>
              </a:ext>
            </a:extLst>
          </p:cNvPr>
          <p:cNvSpPr txBox="1"/>
          <p:nvPr/>
        </p:nvSpPr>
        <p:spPr>
          <a:xfrm>
            <a:off x="5811133" y="6053003"/>
            <a:ext cx="2778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Transaction 2: if a commit record is missing </a:t>
            </a:r>
            <a:endParaRPr lang="en-US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AECC2C-B1F1-4E0E-8F9E-659CD6E8CCF2}"/>
              </a:ext>
            </a:extLst>
          </p:cNvPr>
          <p:cNvCxnSpPr>
            <a:stCxn id="35" idx="2"/>
            <a:endCxn id="33" idx="3"/>
          </p:cNvCxnSpPr>
          <p:nvPr/>
        </p:nvCxnSpPr>
        <p:spPr>
          <a:xfrm flipH="1">
            <a:off x="10999866" y="4105845"/>
            <a:ext cx="204301" cy="531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487FE7-355C-4763-978C-90DAB3F3293D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6843252" y="5675321"/>
            <a:ext cx="357199" cy="37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534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91FC84-D898-48F1-86DA-81C29A650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38" y="1554322"/>
            <a:ext cx="3380658" cy="2931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4E00E-782E-485E-9F6B-AD6E91DC2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34" y="1360013"/>
            <a:ext cx="3368332" cy="3566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5E3AC-D145-4C9D-BFC8-837BDBF21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204" y="1360013"/>
            <a:ext cx="3162574" cy="379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2A682A-4B76-433B-B2AE-3337670EBD80}"/>
              </a:ext>
            </a:extLst>
          </p:cNvPr>
          <p:cNvGrpSpPr/>
          <p:nvPr/>
        </p:nvGrpSpPr>
        <p:grpSpPr>
          <a:xfrm>
            <a:off x="2352210" y="5105055"/>
            <a:ext cx="8040600" cy="991080"/>
            <a:chOff x="2352210" y="5105055"/>
            <a:chExt cx="804060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FFADEC4-AB4F-40F9-84F4-51DAA0B9B149}"/>
                    </a:ext>
                  </a:extLst>
                </p14:cNvPr>
                <p14:cNvContentPartPr/>
                <p14:nvPr/>
              </p14:nvContentPartPr>
              <p14:xfrm>
                <a:off x="2352210" y="5200455"/>
                <a:ext cx="2723040" cy="734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FFADEC4-AB4F-40F9-84F4-51DAA0B9B1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43570" y="5191455"/>
                  <a:ext cx="274068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FD5DDA-D019-46D4-BEC9-978A9E15E152}"/>
                    </a:ext>
                  </a:extLst>
                </p14:cNvPr>
                <p14:cNvContentPartPr/>
                <p14:nvPr/>
              </p14:nvContentPartPr>
              <p14:xfrm>
                <a:off x="4771410" y="5228175"/>
                <a:ext cx="315720" cy="14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FD5DDA-D019-46D4-BEC9-978A9E15E1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62770" y="5219535"/>
                  <a:ext cx="333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42570D-8873-4F77-97D6-29FFF8E3DFA4}"/>
                    </a:ext>
                  </a:extLst>
                </p14:cNvPr>
                <p14:cNvContentPartPr/>
                <p14:nvPr/>
              </p14:nvContentPartPr>
              <p14:xfrm>
                <a:off x="6714690" y="5105055"/>
                <a:ext cx="3593160" cy="99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342570D-8873-4F77-97D6-29FFF8E3DF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05690" y="5096055"/>
                  <a:ext cx="3610800" cy="10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1ECCD6-3A43-45A3-B2BA-26C86CE3D1CE}"/>
                    </a:ext>
                  </a:extLst>
                </p14:cNvPr>
                <p14:cNvContentPartPr/>
                <p14:nvPr/>
              </p14:nvContentPartPr>
              <p14:xfrm>
                <a:off x="10267530" y="5286495"/>
                <a:ext cx="125280" cy="12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1ECCD6-3A43-45A3-B2BA-26C86CE3D1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58530" y="5277495"/>
                  <a:ext cx="14292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69EB0-CD56-4468-8A21-FECE043BCFCC}"/>
              </a:ext>
            </a:extLst>
          </p:cNvPr>
          <p:cNvGrpSpPr/>
          <p:nvPr/>
        </p:nvGrpSpPr>
        <p:grpSpPr>
          <a:xfrm>
            <a:off x="2552010" y="362415"/>
            <a:ext cx="7106400" cy="741600"/>
            <a:chOff x="2552010" y="362415"/>
            <a:chExt cx="7106400" cy="74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E2FBC8-7C2D-4BE4-88CB-C678D4C1DCF8}"/>
                    </a:ext>
                  </a:extLst>
                </p14:cNvPr>
                <p14:cNvContentPartPr/>
                <p14:nvPr/>
              </p14:nvContentPartPr>
              <p14:xfrm>
                <a:off x="6449370" y="362415"/>
                <a:ext cx="3209040" cy="704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E2FBC8-7C2D-4BE4-88CB-C678D4C1DC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40730" y="353775"/>
                  <a:ext cx="322668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820CF59-FA63-464E-9E86-95795C6A55EC}"/>
                    </a:ext>
                  </a:extLst>
                </p14:cNvPr>
                <p14:cNvContentPartPr/>
                <p14:nvPr/>
              </p14:nvContentPartPr>
              <p14:xfrm>
                <a:off x="6428850" y="666615"/>
                <a:ext cx="258120" cy="231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820CF59-FA63-464E-9E86-95795C6A55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20210" y="657615"/>
                  <a:ext cx="275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570968-3417-40D6-B39D-2A97B6D65478}"/>
                    </a:ext>
                  </a:extLst>
                </p14:cNvPr>
                <p14:cNvContentPartPr/>
                <p14:nvPr/>
              </p14:nvContentPartPr>
              <p14:xfrm>
                <a:off x="2604930" y="380775"/>
                <a:ext cx="2862360" cy="69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570968-3417-40D6-B39D-2A97B6D6547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95930" y="371775"/>
                  <a:ext cx="288000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E8DA774-4D0C-466C-BDB0-254E726C0495}"/>
                    </a:ext>
                  </a:extLst>
                </p14:cNvPr>
                <p14:cNvContentPartPr/>
                <p14:nvPr/>
              </p14:nvContentPartPr>
              <p14:xfrm>
                <a:off x="2552010" y="799815"/>
                <a:ext cx="280440" cy="304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E8DA774-4D0C-466C-BDB0-254E726C04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43370" y="790815"/>
                  <a:ext cx="298080" cy="32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CD74EB9-8079-4AFF-BB56-CB220E73E80B}"/>
              </a:ext>
            </a:extLst>
          </p:cNvPr>
          <p:cNvSpPr txBox="1"/>
          <p:nvPr/>
        </p:nvSpPr>
        <p:spPr>
          <a:xfrm>
            <a:off x="7019479" y="649456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</a:t>
            </a:r>
            <a:r>
              <a:rPr lang="en-US" dirty="0"/>
              <a:t>undo (This is line 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1655CD-FF91-4582-AC05-B705C797796B}"/>
              </a:ext>
            </a:extLst>
          </p:cNvPr>
          <p:cNvSpPr txBox="1"/>
          <p:nvPr/>
        </p:nvSpPr>
        <p:spPr>
          <a:xfrm>
            <a:off x="3060469" y="75220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/>
              <a:t>undo (This is line2)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17ED980-FD6B-4E7D-84CC-D86722CD35BF}"/>
              </a:ext>
            </a:extLst>
          </p:cNvPr>
          <p:cNvSpPr/>
          <p:nvPr/>
        </p:nvSpPr>
        <p:spPr>
          <a:xfrm>
            <a:off x="3810000" y="3143247"/>
            <a:ext cx="508169" cy="28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A68741E-9160-4610-8441-2D83E76C5480}"/>
              </a:ext>
            </a:extLst>
          </p:cNvPr>
          <p:cNvSpPr/>
          <p:nvPr/>
        </p:nvSpPr>
        <p:spPr>
          <a:xfrm>
            <a:off x="7881246" y="3089658"/>
            <a:ext cx="508169" cy="28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0F762B-CBB7-40A7-9525-744B9EFDD209}"/>
              </a:ext>
            </a:extLst>
          </p:cNvPr>
          <p:cNvSpPr txBox="1"/>
          <p:nvPr/>
        </p:nvSpPr>
        <p:spPr>
          <a:xfrm>
            <a:off x="2746151" y="5228549"/>
            <a:ext cx="212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 </a:t>
            </a:r>
            <a:r>
              <a:rPr lang="en-US" dirty="0"/>
              <a:t>redo (This is line2)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520B09-984C-496D-91D9-7AE6023C693B}"/>
              </a:ext>
            </a:extLst>
          </p:cNvPr>
          <p:cNvSpPr txBox="1"/>
          <p:nvPr/>
        </p:nvSpPr>
        <p:spPr>
          <a:xfrm>
            <a:off x="8317942" y="5453765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6. </a:t>
            </a:r>
            <a:r>
              <a:rPr lang="en-US" dirty="0"/>
              <a:t>redo (This is line 3)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B7098-825B-45A2-96B5-35A9A2BBEE8B}"/>
              </a:ext>
            </a:extLst>
          </p:cNvPr>
          <p:cNvSpPr txBox="1"/>
          <p:nvPr/>
        </p:nvSpPr>
        <p:spPr>
          <a:xfrm>
            <a:off x="3823311" y="28031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52AC24-B05E-41C7-9C44-5CD8528590FC}"/>
              </a:ext>
            </a:extLst>
          </p:cNvPr>
          <p:cNvSpPr txBox="1"/>
          <p:nvPr/>
        </p:nvSpPr>
        <p:spPr>
          <a:xfrm>
            <a:off x="7873831" y="27324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F3B983-C4C8-4048-8472-8D46B32E447E}"/>
              </a:ext>
            </a:extLst>
          </p:cNvPr>
          <p:cNvSpPr txBox="1"/>
          <p:nvPr/>
        </p:nvSpPr>
        <p:spPr>
          <a:xfrm>
            <a:off x="4172506" y="6163984"/>
            <a:ext cx="4338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Undo Data : the data before modification</a:t>
            </a:r>
          </a:p>
          <a:p>
            <a:r>
              <a:rPr lang="en-US" dirty="0"/>
              <a:t>Redo Data : the data after modification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718F10-F7F6-4E2F-9C8B-4069E60ED9B3}"/>
              </a:ext>
            </a:extLst>
          </p:cNvPr>
          <p:cNvSpPr txBox="1"/>
          <p:nvPr/>
        </p:nvSpPr>
        <p:spPr>
          <a:xfrm>
            <a:off x="3152190" y="3427487"/>
            <a:ext cx="1767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Update Resident Value”</a:t>
            </a:r>
          </a:p>
        </p:txBody>
      </p:sp>
    </p:spTree>
    <p:extLst>
      <p:ext uri="{BB962C8B-B14F-4D97-AF65-F5344CB8AC3E}">
        <p14:creationId xmlns:p14="http://schemas.microsoft.com/office/powerpoint/2010/main" val="470045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</a:t>
            </a:r>
            <a:r>
              <a:rPr lang="en-US" i="1" dirty="0">
                <a:solidFill>
                  <a:srgbClr val="FF0000"/>
                </a:solidFill>
              </a:rPr>
              <a:t>testfile01.txt</a:t>
            </a:r>
            <a:r>
              <a:rPr lang="en-US" dirty="0"/>
              <a:t> records</a:t>
            </a:r>
          </a:p>
        </p:txBody>
      </p:sp>
      <p:sp>
        <p:nvSpPr>
          <p:cNvPr id="4" name="Rectangle 3"/>
          <p:cNvSpPr/>
          <p:nvPr/>
        </p:nvSpPr>
        <p:spPr>
          <a:xfrm>
            <a:off x="6238102" y="6516130"/>
            <a:ext cx="38779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Credits:  David Cowen, Matthew Seyer, G-C Partners, LLC 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83" y="1617425"/>
            <a:ext cx="11629128" cy="442760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29483" y="2685535"/>
            <a:ext cx="387209" cy="487838"/>
          </a:xfrm>
          <a:custGeom>
            <a:avLst/>
            <a:gdLst>
              <a:gd name="connsiteX0" fmla="*/ 387209 w 387209"/>
              <a:gd name="connsiteY0" fmla="*/ 0 h 487838"/>
              <a:gd name="connsiteX1" fmla="*/ 304831 w 387209"/>
              <a:gd name="connsiteY1" fmla="*/ 16476 h 487838"/>
              <a:gd name="connsiteX2" fmla="*/ 255403 w 387209"/>
              <a:gd name="connsiteY2" fmla="*/ 41189 h 487838"/>
              <a:gd name="connsiteX3" fmla="*/ 238928 w 387209"/>
              <a:gd name="connsiteY3" fmla="*/ 65903 h 487838"/>
              <a:gd name="connsiteX4" fmla="*/ 214214 w 387209"/>
              <a:gd name="connsiteY4" fmla="*/ 74141 h 487838"/>
              <a:gd name="connsiteX5" fmla="*/ 205976 w 387209"/>
              <a:gd name="connsiteY5" fmla="*/ 98854 h 487838"/>
              <a:gd name="connsiteX6" fmla="*/ 181263 w 387209"/>
              <a:gd name="connsiteY6" fmla="*/ 115330 h 487838"/>
              <a:gd name="connsiteX7" fmla="*/ 131836 w 387209"/>
              <a:gd name="connsiteY7" fmla="*/ 164757 h 487838"/>
              <a:gd name="connsiteX8" fmla="*/ 90647 w 387209"/>
              <a:gd name="connsiteY8" fmla="*/ 214184 h 487838"/>
              <a:gd name="connsiteX9" fmla="*/ 82409 w 387209"/>
              <a:gd name="connsiteY9" fmla="*/ 238897 h 487838"/>
              <a:gd name="connsiteX10" fmla="*/ 57695 w 387209"/>
              <a:gd name="connsiteY10" fmla="*/ 329514 h 487838"/>
              <a:gd name="connsiteX11" fmla="*/ 65933 w 387209"/>
              <a:gd name="connsiteY11" fmla="*/ 428368 h 487838"/>
              <a:gd name="connsiteX12" fmla="*/ 74171 w 387209"/>
              <a:gd name="connsiteY12" fmla="*/ 486033 h 487838"/>
              <a:gd name="connsiteX13" fmla="*/ 98885 w 387209"/>
              <a:gd name="connsiteY13" fmla="*/ 469557 h 487838"/>
              <a:gd name="connsiteX14" fmla="*/ 131836 w 387209"/>
              <a:gd name="connsiteY14" fmla="*/ 453081 h 487838"/>
              <a:gd name="connsiteX15" fmla="*/ 107122 w 387209"/>
              <a:gd name="connsiteY15" fmla="*/ 444843 h 487838"/>
              <a:gd name="connsiteX16" fmla="*/ 57695 w 387209"/>
              <a:gd name="connsiteY16" fmla="*/ 477795 h 487838"/>
              <a:gd name="connsiteX17" fmla="*/ 16506 w 387209"/>
              <a:gd name="connsiteY17" fmla="*/ 411892 h 487838"/>
              <a:gd name="connsiteX18" fmla="*/ 31 w 387209"/>
              <a:gd name="connsiteY18" fmla="*/ 378941 h 48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7209" h="487838">
                <a:moveTo>
                  <a:pt x="387209" y="0"/>
                </a:moveTo>
                <a:cubicBezTo>
                  <a:pt x="365954" y="3037"/>
                  <a:pt x="327838" y="4973"/>
                  <a:pt x="304831" y="16476"/>
                </a:cubicBezTo>
                <a:cubicBezTo>
                  <a:pt x="240956" y="48413"/>
                  <a:pt x="317519" y="20484"/>
                  <a:pt x="255403" y="41189"/>
                </a:cubicBezTo>
                <a:cubicBezTo>
                  <a:pt x="249911" y="49427"/>
                  <a:pt x="246659" y="59718"/>
                  <a:pt x="238928" y="65903"/>
                </a:cubicBezTo>
                <a:cubicBezTo>
                  <a:pt x="232147" y="71328"/>
                  <a:pt x="220354" y="68001"/>
                  <a:pt x="214214" y="74141"/>
                </a:cubicBezTo>
                <a:cubicBezTo>
                  <a:pt x="208074" y="80281"/>
                  <a:pt x="211400" y="92073"/>
                  <a:pt x="205976" y="98854"/>
                </a:cubicBezTo>
                <a:cubicBezTo>
                  <a:pt x="199791" y="106585"/>
                  <a:pt x="188663" y="108752"/>
                  <a:pt x="181263" y="115330"/>
                </a:cubicBezTo>
                <a:cubicBezTo>
                  <a:pt x="163848" y="130810"/>
                  <a:pt x="144761" y="145370"/>
                  <a:pt x="131836" y="164757"/>
                </a:cubicBezTo>
                <a:cubicBezTo>
                  <a:pt x="108898" y="199163"/>
                  <a:pt x="122361" y="182469"/>
                  <a:pt x="90647" y="214184"/>
                </a:cubicBezTo>
                <a:cubicBezTo>
                  <a:pt x="87901" y="222422"/>
                  <a:pt x="84694" y="230520"/>
                  <a:pt x="82409" y="238897"/>
                </a:cubicBezTo>
                <a:cubicBezTo>
                  <a:pt x="54534" y="341103"/>
                  <a:pt x="76657" y="272627"/>
                  <a:pt x="57695" y="329514"/>
                </a:cubicBezTo>
                <a:cubicBezTo>
                  <a:pt x="60441" y="362465"/>
                  <a:pt x="62471" y="395484"/>
                  <a:pt x="65933" y="428368"/>
                </a:cubicBezTo>
                <a:cubicBezTo>
                  <a:pt x="67966" y="447678"/>
                  <a:pt x="62041" y="470871"/>
                  <a:pt x="74171" y="486033"/>
                </a:cubicBezTo>
                <a:cubicBezTo>
                  <a:pt x="80356" y="493764"/>
                  <a:pt x="90289" y="474469"/>
                  <a:pt x="98885" y="469557"/>
                </a:cubicBezTo>
                <a:cubicBezTo>
                  <a:pt x="109547" y="463464"/>
                  <a:pt x="120852" y="458573"/>
                  <a:pt x="131836" y="453081"/>
                </a:cubicBezTo>
                <a:cubicBezTo>
                  <a:pt x="123598" y="450335"/>
                  <a:pt x="115360" y="442097"/>
                  <a:pt x="107122" y="444843"/>
                </a:cubicBezTo>
                <a:cubicBezTo>
                  <a:pt x="88337" y="451105"/>
                  <a:pt x="57695" y="477795"/>
                  <a:pt x="57695" y="477795"/>
                </a:cubicBezTo>
                <a:cubicBezTo>
                  <a:pt x="38089" y="418975"/>
                  <a:pt x="55670" y="438001"/>
                  <a:pt x="16506" y="411892"/>
                </a:cubicBezTo>
                <a:cubicBezTo>
                  <a:pt x="-1492" y="384894"/>
                  <a:pt x="31" y="397079"/>
                  <a:pt x="31" y="37894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51F1D1-3ADC-4B5F-9516-11405E41623F}"/>
              </a:ext>
            </a:extLst>
          </p:cNvPr>
          <p:cNvGrpSpPr/>
          <p:nvPr/>
        </p:nvGrpSpPr>
        <p:grpSpPr>
          <a:xfrm>
            <a:off x="1440000" y="1893420"/>
            <a:ext cx="381240" cy="1002240"/>
            <a:chOff x="1440000" y="1893420"/>
            <a:chExt cx="381240" cy="10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670808-35E4-47CE-98DB-49C8B41E9C1D}"/>
                    </a:ext>
                  </a:extLst>
                </p14:cNvPr>
                <p14:cNvContentPartPr/>
                <p14:nvPr/>
              </p14:nvContentPartPr>
              <p14:xfrm>
                <a:off x="1470600" y="2727540"/>
                <a:ext cx="217440" cy="16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670808-35E4-47CE-98DB-49C8B41E9C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61960" y="2718900"/>
                  <a:ext cx="235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9F215A7-CF3C-4AFF-9905-328E3203FA4B}"/>
                    </a:ext>
                  </a:extLst>
                </p14:cNvPr>
                <p14:cNvContentPartPr/>
                <p14:nvPr/>
              </p14:nvContentPartPr>
              <p14:xfrm>
                <a:off x="1489320" y="2659140"/>
                <a:ext cx="108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9F215A7-CF3C-4AFF-9905-328E3203FA4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80680" y="265014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EA9914C-BCE6-4831-A77F-03BAE81E51D3}"/>
                    </a:ext>
                  </a:extLst>
                </p14:cNvPr>
                <p14:cNvContentPartPr/>
                <p14:nvPr/>
              </p14:nvContentPartPr>
              <p14:xfrm>
                <a:off x="1443240" y="2666700"/>
                <a:ext cx="54360" cy="34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EA9914C-BCE6-4831-A77F-03BAE81E51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34240" y="2658060"/>
                  <a:ext cx="72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E90FF1-4AC0-4B1C-8B54-D0068539D3DF}"/>
                    </a:ext>
                  </a:extLst>
                </p14:cNvPr>
                <p14:cNvContentPartPr/>
                <p14:nvPr/>
              </p14:nvContentPartPr>
              <p14:xfrm>
                <a:off x="1440000" y="2704860"/>
                <a:ext cx="33480" cy="52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E90FF1-4AC0-4B1C-8B54-D0068539D3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31000" y="2695860"/>
                  <a:ext cx="51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2BAADB-58E3-48BE-B5AC-BB00769A52BC}"/>
                    </a:ext>
                  </a:extLst>
                </p14:cNvPr>
                <p14:cNvContentPartPr/>
                <p14:nvPr/>
              </p14:nvContentPartPr>
              <p14:xfrm>
                <a:off x="1522800" y="2515140"/>
                <a:ext cx="233640" cy="17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2BAADB-58E3-48BE-B5AC-BB00769A52B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13800" y="2506140"/>
                  <a:ext cx="251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76FEB1-A1ED-447C-A309-5888394A9ABA}"/>
                    </a:ext>
                  </a:extLst>
                </p14:cNvPr>
                <p14:cNvContentPartPr/>
                <p14:nvPr/>
              </p14:nvContentPartPr>
              <p14:xfrm>
                <a:off x="1504080" y="2514420"/>
                <a:ext cx="108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76FEB1-A1ED-447C-A309-5888394A9AB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95440" y="250542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A255A72-2E00-4542-ACBF-862D2C8A4A9E}"/>
                    </a:ext>
                  </a:extLst>
                </p14:cNvPr>
                <p14:cNvContentPartPr/>
                <p14:nvPr/>
              </p14:nvContentPartPr>
              <p14:xfrm>
                <a:off x="1535040" y="2461140"/>
                <a:ext cx="2520" cy="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A255A72-2E00-4542-ACBF-862D2C8A4A9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26400" y="2452140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1978CB5-21E9-4A89-939A-5215A1CBDA5D}"/>
                    </a:ext>
                  </a:extLst>
                </p14:cNvPr>
                <p14:cNvContentPartPr/>
                <p14:nvPr/>
              </p14:nvContentPartPr>
              <p14:xfrm>
                <a:off x="1472040" y="2483820"/>
                <a:ext cx="55800" cy="74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1978CB5-21E9-4A89-939A-5215A1CBDA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63400" y="2475180"/>
                  <a:ext cx="73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16B53F-7DC2-4749-9939-3D00446D1FD8}"/>
                    </a:ext>
                  </a:extLst>
                </p14:cNvPr>
                <p14:cNvContentPartPr/>
                <p14:nvPr/>
              </p14:nvContentPartPr>
              <p14:xfrm>
                <a:off x="1521000" y="2356020"/>
                <a:ext cx="262440" cy="16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16B53F-7DC2-4749-9939-3D00446D1F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12000" y="2347380"/>
                  <a:ext cx="280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4AC84F-F0A7-415C-AC3A-0547BDD52472}"/>
                    </a:ext>
                  </a:extLst>
                </p14:cNvPr>
                <p14:cNvContentPartPr/>
                <p14:nvPr/>
              </p14:nvContentPartPr>
              <p14:xfrm>
                <a:off x="1544400" y="2292300"/>
                <a:ext cx="2520" cy="1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4AC84F-F0A7-415C-AC3A-0547BDD524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35400" y="2283660"/>
                  <a:ext cx="201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2948F3-BF56-4455-8416-7F3F4E93535C}"/>
                    </a:ext>
                  </a:extLst>
                </p14:cNvPr>
                <p14:cNvContentPartPr/>
                <p14:nvPr/>
              </p14:nvContentPartPr>
              <p14:xfrm>
                <a:off x="1517760" y="2308500"/>
                <a:ext cx="14040" cy="5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2948F3-BF56-4455-8416-7F3F4E93535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08760" y="2299860"/>
                  <a:ext cx="31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5860C9-70B7-480F-9175-6AC80A300A89}"/>
                    </a:ext>
                  </a:extLst>
                </p14:cNvPr>
                <p14:cNvContentPartPr/>
                <p14:nvPr/>
              </p14:nvContentPartPr>
              <p14:xfrm>
                <a:off x="1496160" y="2327580"/>
                <a:ext cx="24480" cy="42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5860C9-70B7-480F-9175-6AC80A300A8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87520" y="2318940"/>
                  <a:ext cx="42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D20B11-276B-4471-9EFC-A2EA62817222}"/>
                    </a:ext>
                  </a:extLst>
                </p14:cNvPr>
                <p14:cNvContentPartPr/>
                <p14:nvPr/>
              </p14:nvContentPartPr>
              <p14:xfrm>
                <a:off x="1479240" y="2120220"/>
                <a:ext cx="342000" cy="230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D20B11-276B-4471-9EFC-A2EA628172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70600" y="2111580"/>
                  <a:ext cx="359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81D39B-F71C-464D-ADC6-89A9F8D6FBFC}"/>
                    </a:ext>
                  </a:extLst>
                </p14:cNvPr>
                <p14:cNvContentPartPr/>
                <p14:nvPr/>
              </p14:nvContentPartPr>
              <p14:xfrm>
                <a:off x="1519200" y="2060820"/>
                <a:ext cx="3240" cy="11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81D39B-F71C-464D-ADC6-89A9F8D6FBF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10200" y="2052180"/>
                  <a:ext cx="20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B79927F-301B-4163-9623-D9CECBBF1D2F}"/>
                    </a:ext>
                  </a:extLst>
                </p14:cNvPr>
                <p14:cNvContentPartPr/>
                <p14:nvPr/>
              </p14:nvContentPartPr>
              <p14:xfrm>
                <a:off x="1473840" y="2091420"/>
                <a:ext cx="16200" cy="11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B79927F-301B-4163-9623-D9CECBBF1D2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64840" y="2082780"/>
                  <a:ext cx="33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9C0D2C4-E4F1-4ADB-A036-0F2EBBDE8B89}"/>
                    </a:ext>
                  </a:extLst>
                </p14:cNvPr>
                <p14:cNvContentPartPr/>
                <p14:nvPr/>
              </p14:nvContentPartPr>
              <p14:xfrm>
                <a:off x="1466640" y="2106540"/>
                <a:ext cx="24840" cy="47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9C0D2C4-E4F1-4ADB-A036-0F2EBBDE8B8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57640" y="2097900"/>
                  <a:ext cx="42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7D127A-A831-4928-8665-F81D65CE3473}"/>
                    </a:ext>
                  </a:extLst>
                </p14:cNvPr>
                <p14:cNvContentPartPr/>
                <p14:nvPr/>
              </p14:nvContentPartPr>
              <p14:xfrm>
                <a:off x="1489320" y="1969380"/>
                <a:ext cx="328320" cy="156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7D127A-A831-4928-8665-F81D65CE34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80320" y="1960380"/>
                  <a:ext cx="345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A85BA83-1621-47A5-941F-669574FEA381}"/>
                    </a:ext>
                  </a:extLst>
                </p14:cNvPr>
                <p14:cNvContentPartPr/>
                <p14:nvPr/>
              </p14:nvContentPartPr>
              <p14:xfrm>
                <a:off x="1478160" y="1893420"/>
                <a:ext cx="38880" cy="13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A85BA83-1621-47A5-941F-669574FEA38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69160" y="1884420"/>
                  <a:ext cx="5652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3FFE371-EACC-4C86-BEA5-4443029D5950}"/>
                  </a:ext>
                </a:extLst>
              </p14:cNvPr>
              <p14:cNvContentPartPr/>
              <p14:nvPr/>
            </p14:nvContentPartPr>
            <p14:xfrm>
              <a:off x="11060820" y="2610660"/>
              <a:ext cx="848880" cy="308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3FFE371-EACC-4C86-BEA5-4443029D595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051820" y="2601660"/>
                <a:ext cx="8665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FA168DC-BF11-4E8A-B687-DE8B88A809FD}"/>
              </a:ext>
            </a:extLst>
          </p:cNvPr>
          <p:cNvGrpSpPr/>
          <p:nvPr/>
        </p:nvGrpSpPr>
        <p:grpSpPr>
          <a:xfrm>
            <a:off x="2745540" y="2740620"/>
            <a:ext cx="8322120" cy="780480"/>
            <a:chOff x="2745540" y="2740620"/>
            <a:chExt cx="8322120" cy="78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F3739D-5575-4012-97A5-4CB2BC24990A}"/>
                    </a:ext>
                  </a:extLst>
                </p14:cNvPr>
                <p14:cNvContentPartPr/>
                <p14:nvPr/>
              </p14:nvContentPartPr>
              <p14:xfrm>
                <a:off x="2777580" y="2740620"/>
                <a:ext cx="8290080" cy="700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F3739D-5575-4012-97A5-4CB2BC24990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68940" y="2731620"/>
                  <a:ext cx="830772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F80DE60-E2EE-4D50-B9ED-1B838AA034B9}"/>
                    </a:ext>
                  </a:extLst>
                </p14:cNvPr>
                <p14:cNvContentPartPr/>
                <p14:nvPr/>
              </p14:nvContentPartPr>
              <p14:xfrm>
                <a:off x="2745540" y="3295740"/>
                <a:ext cx="166320" cy="225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F80DE60-E2EE-4D50-B9ED-1B838AA034B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36900" y="3286740"/>
                  <a:ext cx="18396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280F5B7-987B-496E-A1F1-94EE5712C50F}"/>
                  </a:ext>
                </a:extLst>
              </p14:cNvPr>
              <p14:cNvContentPartPr/>
              <p14:nvPr/>
            </p14:nvContentPartPr>
            <p14:xfrm>
              <a:off x="11143980" y="2189100"/>
              <a:ext cx="798480" cy="316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280F5B7-987B-496E-A1F1-94EE5712C50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134980" y="2180100"/>
                <a:ext cx="816120" cy="33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FCE9B6BE-5E2A-454E-955D-1C41B1F1AEB9}"/>
              </a:ext>
            </a:extLst>
          </p:cNvPr>
          <p:cNvGrpSpPr/>
          <p:nvPr/>
        </p:nvGrpSpPr>
        <p:grpSpPr>
          <a:xfrm>
            <a:off x="8268300" y="2349300"/>
            <a:ext cx="2892960" cy="1067400"/>
            <a:chOff x="8268300" y="2349300"/>
            <a:chExt cx="289296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1C0F4C-5DD1-437E-9D9C-373A41FDE990}"/>
                    </a:ext>
                  </a:extLst>
                </p14:cNvPr>
                <p14:cNvContentPartPr/>
                <p14:nvPr/>
              </p14:nvContentPartPr>
              <p14:xfrm>
                <a:off x="8308980" y="2349300"/>
                <a:ext cx="2852280" cy="101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1C0F4C-5DD1-437E-9D9C-373A41FDE99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00340" y="2340660"/>
                  <a:ext cx="286992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A69DA46-99C5-4282-BB81-03A445203F89}"/>
                    </a:ext>
                  </a:extLst>
                </p14:cNvPr>
                <p14:cNvContentPartPr/>
                <p14:nvPr/>
              </p14:nvContentPartPr>
              <p14:xfrm>
                <a:off x="8268300" y="3233820"/>
                <a:ext cx="116640" cy="182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A69DA46-99C5-4282-BB81-03A445203F8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59300" y="3224820"/>
                  <a:ext cx="134280" cy="20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0267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16" y="1108026"/>
            <a:ext cx="9532028" cy="46831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09387" y="635978"/>
            <a:ext cx="389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Initialize File (</a:t>
            </a:r>
            <a:r>
              <a:rPr lang="en-US" i="1" dirty="0">
                <a:solidFill>
                  <a:srgbClr val="FF0000"/>
                </a:solidFill>
              </a:rPr>
              <a:t>test1.txt</a:t>
            </a:r>
            <a:r>
              <a:rPr lang="en-US" dirty="0"/>
              <a:t>) Record Segment</a:t>
            </a:r>
          </a:p>
        </p:txBody>
      </p:sp>
    </p:spTree>
    <p:extLst>
      <p:ext uri="{BB962C8B-B14F-4D97-AF65-F5344CB8AC3E}">
        <p14:creationId xmlns:p14="http://schemas.microsoft.com/office/powerpoint/2010/main" val="4205695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i="1" dirty="0">
                <a:solidFill>
                  <a:srgbClr val="7030A0"/>
                </a:solidFill>
              </a:rPr>
              <a:t>testfile01.txt </a:t>
            </a:r>
            <a:r>
              <a:rPr lang="en-US" dirty="0"/>
              <a:t>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1450850"/>
            <a:ext cx="11697714" cy="49839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F8F9E7-4951-4A25-89EA-FE6BC80F0071}"/>
                  </a:ext>
                </a:extLst>
              </p14:cNvPr>
              <p14:cNvContentPartPr/>
              <p14:nvPr/>
            </p14:nvContentPartPr>
            <p14:xfrm>
              <a:off x="10236975" y="1741860"/>
              <a:ext cx="837720" cy="43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F8F9E7-4951-4A25-89EA-FE6BC80F00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7975" y="1732860"/>
                <a:ext cx="855360" cy="44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31FA6C1-4133-4EE6-AD40-1EA2F4F4CEF5}"/>
              </a:ext>
            </a:extLst>
          </p:cNvPr>
          <p:cNvGrpSpPr/>
          <p:nvPr/>
        </p:nvGrpSpPr>
        <p:grpSpPr>
          <a:xfrm>
            <a:off x="1111335" y="2067300"/>
            <a:ext cx="9077040" cy="2143440"/>
            <a:chOff x="1111335" y="2067300"/>
            <a:chExt cx="9077040" cy="21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FA2687C-1F97-4751-9FA9-D622CAC5F960}"/>
                    </a:ext>
                  </a:extLst>
                </p14:cNvPr>
                <p14:cNvContentPartPr/>
                <p14:nvPr/>
              </p14:nvContentPartPr>
              <p14:xfrm>
                <a:off x="1152375" y="2067300"/>
                <a:ext cx="9036000" cy="2062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FA2687C-1F97-4751-9FA9-D622CAC5F9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43735" y="2058660"/>
                  <a:ext cx="9053640" cy="20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CF04D4C-DCAA-47C5-AA3B-4506F47C0952}"/>
                    </a:ext>
                  </a:extLst>
                </p14:cNvPr>
                <p14:cNvContentPartPr/>
                <p14:nvPr/>
              </p14:nvContentPartPr>
              <p14:xfrm>
                <a:off x="1111335" y="3954060"/>
                <a:ext cx="129960" cy="256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CF04D4C-DCAA-47C5-AA3B-4506F47C09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2335" y="3945060"/>
                  <a:ext cx="14760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C1B0EA-33C0-4212-A529-F7167B714054}"/>
                  </a:ext>
                </a:extLst>
              </p14:cNvPr>
              <p14:cNvContentPartPr/>
              <p14:nvPr/>
            </p14:nvContentPartPr>
            <p14:xfrm>
              <a:off x="10266135" y="2294820"/>
              <a:ext cx="730080" cy="370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C1B0EA-33C0-4212-A529-F7167B7140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57495" y="2286180"/>
                <a:ext cx="747720" cy="38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8B03242-3BA6-4D71-93F7-CC315DAD53C8}"/>
              </a:ext>
            </a:extLst>
          </p:cNvPr>
          <p:cNvGrpSpPr/>
          <p:nvPr/>
        </p:nvGrpSpPr>
        <p:grpSpPr>
          <a:xfrm>
            <a:off x="8765295" y="2729340"/>
            <a:ext cx="1585440" cy="1505520"/>
            <a:chOff x="8765295" y="2729340"/>
            <a:chExt cx="1585440" cy="15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10B1C5-3A5F-4519-B13F-CD94AB7A2495}"/>
                    </a:ext>
                  </a:extLst>
                </p14:cNvPr>
                <p14:cNvContentPartPr/>
                <p14:nvPr/>
              </p14:nvContentPartPr>
              <p14:xfrm>
                <a:off x="8838375" y="2729340"/>
                <a:ext cx="1512360" cy="147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10B1C5-3A5F-4519-B13F-CD94AB7A24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29375" y="2720340"/>
                  <a:ext cx="1530000" cy="14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B82229-53F9-458B-94EE-217F075906D9}"/>
                    </a:ext>
                  </a:extLst>
                </p14:cNvPr>
                <p14:cNvContentPartPr/>
                <p14:nvPr/>
              </p14:nvContentPartPr>
              <p14:xfrm>
                <a:off x="8765295" y="3996540"/>
                <a:ext cx="30276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B82229-53F9-458B-94EE-217F075906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56655" y="3987540"/>
                  <a:ext cx="320400" cy="25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2674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59" y="1401368"/>
            <a:ext cx="9270052" cy="48105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08606" y="875602"/>
            <a:ext cx="4614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Attribute(0x06) / Create Attribute(0x05)</a:t>
            </a:r>
          </a:p>
        </p:txBody>
      </p:sp>
    </p:spTree>
    <p:extLst>
      <p:ext uri="{BB962C8B-B14F-4D97-AF65-F5344CB8AC3E}">
        <p14:creationId xmlns:p14="http://schemas.microsoft.com/office/powerpoint/2010/main" val="3344435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</a:t>
            </a:r>
            <a:r>
              <a:rPr lang="en-US" i="1" dirty="0">
                <a:solidFill>
                  <a:srgbClr val="7030A0"/>
                </a:solidFill>
              </a:rPr>
              <a:t>renamefile01.txt </a:t>
            </a:r>
            <a:r>
              <a:rPr lang="en-US" dirty="0"/>
              <a:t>records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62" y="1394241"/>
            <a:ext cx="11491956" cy="50448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CCB635-BD4C-4587-9E48-61DB0D48989B}"/>
                  </a:ext>
                </a:extLst>
              </p14:cNvPr>
              <p14:cNvContentPartPr/>
              <p14:nvPr/>
            </p14:nvContentPartPr>
            <p14:xfrm>
              <a:off x="10732335" y="2121660"/>
              <a:ext cx="861480" cy="38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CCB635-BD4C-4587-9E48-61DB0D4898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23335" y="2112660"/>
                <a:ext cx="879120" cy="40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7F1F0B7-C77B-4106-8F89-C086ED1D6EC3}"/>
              </a:ext>
            </a:extLst>
          </p:cNvPr>
          <p:cNvGrpSpPr/>
          <p:nvPr/>
        </p:nvGrpSpPr>
        <p:grpSpPr>
          <a:xfrm>
            <a:off x="2594895" y="2201220"/>
            <a:ext cx="8106480" cy="1459800"/>
            <a:chOff x="2594895" y="2201220"/>
            <a:chExt cx="8106480" cy="145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2B43E5-D404-4394-B6E5-080EB036717F}"/>
                    </a:ext>
                  </a:extLst>
                </p14:cNvPr>
                <p14:cNvContentPartPr/>
                <p14:nvPr/>
              </p14:nvContentPartPr>
              <p14:xfrm>
                <a:off x="2620455" y="2201220"/>
                <a:ext cx="8080920" cy="1407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2B43E5-D404-4394-B6E5-080EB03671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11815" y="2192580"/>
                  <a:ext cx="8098560" cy="14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120A0E-17D7-49D7-B7F3-131892EE13D0}"/>
                    </a:ext>
                  </a:extLst>
                </p14:cNvPr>
                <p14:cNvContentPartPr/>
                <p14:nvPr/>
              </p14:nvContentPartPr>
              <p14:xfrm>
                <a:off x="2594895" y="3393180"/>
                <a:ext cx="214920" cy="267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120A0E-17D7-49D7-B7F3-131892EE13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86255" y="3384180"/>
                  <a:ext cx="232560" cy="28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9E8F23-7E76-41F7-8566-75800F79A927}"/>
                  </a:ext>
                </a:extLst>
              </p14:cNvPr>
              <p14:cNvContentPartPr/>
              <p14:nvPr/>
            </p14:nvContentPartPr>
            <p14:xfrm>
              <a:off x="10452615" y="1727820"/>
              <a:ext cx="1257480" cy="402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9E8F23-7E76-41F7-8566-75800F79A9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43975" y="1718820"/>
                <a:ext cx="12751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433CAD7-3125-410E-96C3-7BB564582750}"/>
                  </a:ext>
                </a:extLst>
              </p14:cNvPr>
              <p14:cNvContentPartPr/>
              <p14:nvPr/>
            </p14:nvContentPartPr>
            <p14:xfrm>
              <a:off x="8171295" y="2057220"/>
              <a:ext cx="2467800" cy="1489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433CAD7-3125-410E-96C3-7BB5645827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2295" y="2048580"/>
                <a:ext cx="2485440" cy="150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9C0C3DA-C41F-4099-8E2F-2C462A6106FD}"/>
              </a:ext>
            </a:extLst>
          </p:cNvPr>
          <p:cNvGrpSpPr/>
          <p:nvPr/>
        </p:nvGrpSpPr>
        <p:grpSpPr>
          <a:xfrm>
            <a:off x="8109375" y="3348900"/>
            <a:ext cx="211680" cy="211680"/>
            <a:chOff x="8109375" y="3348900"/>
            <a:chExt cx="21168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4A445B-5DCC-47AE-AD9D-2990EA5C2779}"/>
                    </a:ext>
                  </a:extLst>
                </p14:cNvPr>
                <p14:cNvContentPartPr/>
                <p14:nvPr/>
              </p14:nvContentPartPr>
              <p14:xfrm>
                <a:off x="8136375" y="3348900"/>
                <a:ext cx="14040" cy="57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4A445B-5DCC-47AE-AD9D-2990EA5C27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27375" y="3339900"/>
                  <a:ext cx="31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393DE4-6666-44E1-8A3C-B6BEB6BC7938}"/>
                    </a:ext>
                  </a:extLst>
                </p14:cNvPr>
                <p14:cNvContentPartPr/>
                <p14:nvPr/>
              </p14:nvContentPartPr>
              <p14:xfrm>
                <a:off x="8109375" y="3393900"/>
                <a:ext cx="211680" cy="166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393DE4-6666-44E1-8A3C-B6BEB6BC79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00375" y="3384900"/>
                  <a:ext cx="229320" cy="18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672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Last burning type from registry (type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9945"/>
            <a:ext cx="9662997" cy="3741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199" y="1843614"/>
            <a:ext cx="966299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for last burning type from </a:t>
            </a:r>
            <a:r>
              <a:rPr lang="en-US" i="1" dirty="0">
                <a:solidFill>
                  <a:srgbClr val="7030A0"/>
                </a:solidFill>
              </a:rPr>
              <a:t>HKU\informant\Software\Microsoft\Windows\</a:t>
            </a:r>
            <a:r>
              <a:rPr lang="en-US" i="1" dirty="0" err="1">
                <a:solidFill>
                  <a:srgbClr val="7030A0"/>
                </a:solidFill>
              </a:rPr>
              <a:t>CurrentVersion</a:t>
            </a:r>
            <a:r>
              <a:rPr lang="en-US" i="1" dirty="0">
                <a:solidFill>
                  <a:srgbClr val="7030A0"/>
                </a:solidFill>
              </a:rPr>
              <a:t>\Explorer\CD Burning\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5B1A9-6627-4205-9DE8-363E4F2833F8}"/>
              </a:ext>
            </a:extLst>
          </p:cNvPr>
          <p:cNvSpPr txBox="1"/>
          <p:nvPr/>
        </p:nvSpPr>
        <p:spPr>
          <a:xfrm>
            <a:off x="5343229" y="5310554"/>
            <a:ext cx="725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(False)</a:t>
            </a:r>
          </a:p>
          <a:p>
            <a:r>
              <a:rPr lang="en-US" sz="1600" dirty="0">
                <a:solidFill>
                  <a:srgbClr val="FFFF00"/>
                </a:solidFill>
              </a:rPr>
              <a:t>(True)</a:t>
            </a:r>
          </a:p>
        </p:txBody>
      </p:sp>
    </p:spTree>
    <p:extLst>
      <p:ext uri="{BB962C8B-B14F-4D97-AF65-F5344CB8AC3E}">
        <p14:creationId xmlns:p14="http://schemas.microsoft.com/office/powerpoint/2010/main" val="558586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1940" y="729453"/>
            <a:ext cx="5556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Index Entry Allocation/Add Index Entry Allocation/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1" y="1354021"/>
            <a:ext cx="7505408" cy="4839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49" y="1354021"/>
            <a:ext cx="2659610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48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C199-B877-41B2-861D-0F5F739C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deleted file evidence in $</a:t>
            </a:r>
            <a:r>
              <a:rPr lang="en-US" dirty="0" err="1"/>
              <a:t>LogFile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DC2D8-646F-4C10-9BCF-47F17C6B3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important Operations</a:t>
            </a:r>
          </a:p>
          <a:p>
            <a:pPr lvl="1"/>
            <a:r>
              <a:rPr lang="en-US" dirty="0" err="1">
                <a:solidFill>
                  <a:srgbClr val="7030A0"/>
                </a:solidFill>
              </a:rPr>
              <a:t>DeleteIndexEntryAllocation</a:t>
            </a:r>
            <a:r>
              <a:rPr lang="en-US" dirty="0">
                <a:solidFill>
                  <a:srgbClr val="7030A0"/>
                </a:solidFill>
              </a:rPr>
              <a:t>: </a:t>
            </a:r>
            <a:r>
              <a:rPr lang="en-US" dirty="0"/>
              <a:t>contains MFT </a:t>
            </a:r>
            <a:r>
              <a:rPr lang="en-US" dirty="0">
                <a:solidFill>
                  <a:schemeClr val="accent6"/>
                </a:solidFill>
              </a:rPr>
              <a:t>file name </a:t>
            </a:r>
            <a:r>
              <a:rPr lang="en-US" dirty="0"/>
              <a:t>and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the</a:t>
            </a:r>
            <a:r>
              <a:rPr lang="en-US" dirty="0">
                <a:solidFill>
                  <a:schemeClr val="accent6"/>
                </a:solidFill>
              </a:rPr>
              <a:t> MFT </a:t>
            </a:r>
            <a:r>
              <a:rPr lang="en-US" dirty="0">
                <a:solidFill>
                  <a:srgbClr val="FF0000"/>
                </a:solidFill>
              </a:rPr>
              <a:t>entry ID before delete </a:t>
            </a:r>
            <a:r>
              <a:rPr lang="en-US" dirty="0"/>
              <a:t>operation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chemeClr val="accent6"/>
                </a:solidFill>
              </a:rPr>
              <a:t>file name </a:t>
            </a:r>
            <a:r>
              <a:rPr lang="en-US" dirty="0"/>
              <a:t>in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DeleteIndexEntryAllocaton</a:t>
            </a:r>
            <a:endParaRPr lang="en-US" dirty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Find MFT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</a:p>
          <a:p>
            <a:pPr lvl="1"/>
            <a:r>
              <a:rPr lang="en-US" dirty="0"/>
              <a:t>Find the parent MFT entry ID (folder) of the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</a:p>
          <a:p>
            <a:pPr lvl="2"/>
            <a:r>
              <a:rPr lang="en-US" dirty="0"/>
              <a:t>from $</a:t>
            </a:r>
            <a:r>
              <a:rPr lang="en-US" dirty="0" err="1">
                <a:solidFill>
                  <a:srgbClr val="7030A0"/>
                </a:solidFill>
              </a:rPr>
              <a:t>UsnJrnl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If the parent folder contains the deleted file, the </a:t>
            </a:r>
            <a:r>
              <a:rPr lang="en-US" dirty="0">
                <a:solidFill>
                  <a:schemeClr val="accent6"/>
                </a:solidFill>
              </a:rPr>
              <a:t>file</a:t>
            </a:r>
            <a:r>
              <a:rPr lang="en-US" dirty="0"/>
              <a:t> has been deleted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78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Analyze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US" dirty="0"/>
              <a:t>Install using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i="1" dirty="0">
                <a:solidFill>
                  <a:srgbClr val="7030A0"/>
                </a:solidFill>
              </a:rPr>
              <a:t> &lt;= </a:t>
            </a:r>
            <a:r>
              <a:rPr lang="en-US" dirty="0"/>
              <a:t>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i="1" dirty="0">
                <a:solidFill>
                  <a:srgbClr val="7030A0"/>
                </a:solidFill>
              </a:rPr>
              <a:t>.csv &lt;= </a:t>
            </a:r>
            <a:r>
              <a:rPr lang="en-US" dirty="0"/>
              <a:t>Run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r>
              <a:rPr lang="en-US" i="1" dirty="0">
                <a:solidFill>
                  <a:srgbClr val="7030A0"/>
                </a:solidFill>
              </a:rPr>
              <a:t> to </a:t>
            </a:r>
            <a:r>
              <a:rPr lang="en-US" dirty="0"/>
              <a:t>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endParaRPr lang="en-US" i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Analyze extracted </a:t>
            </a:r>
            <a:r>
              <a:rPr lang="en-US" i="1" dirty="0">
                <a:solidFill>
                  <a:srgbClr val="7030A0"/>
                </a:solidFill>
              </a:rPr>
              <a:t>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41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a) Install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7436"/>
            <a:ext cx="7300593" cy="21490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08425"/>
            <a:ext cx="6383697" cy="10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11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b) 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8457"/>
            <a:ext cx="10179732" cy="164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24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c) 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dirty="0"/>
              <a:t> extracted from </a:t>
            </a:r>
            <a:r>
              <a:rPr lang="en-US" i="1" dirty="0">
                <a:solidFill>
                  <a:srgbClr val="7030A0"/>
                </a:solidFill>
              </a:rPr>
              <a:t>$Logfile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64" y="1990795"/>
            <a:ext cx="4648603" cy="4663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3932" y="4598126"/>
            <a:ext cx="185832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Take over 10 hour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C0859-82DE-4A10-8CC2-5B9684199107}"/>
              </a:ext>
            </a:extLst>
          </p:cNvPr>
          <p:cNvSpPr txBox="1"/>
          <p:nvPr/>
        </p:nvSpPr>
        <p:spPr>
          <a:xfrm>
            <a:off x="6587835" y="4386246"/>
            <a:ext cx="460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improvements? Have to run it in Windows.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140CA-B1AD-47D5-BAC9-B47425E7C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64" y="1685969"/>
            <a:ext cx="2949196" cy="3048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86EFB-6E49-4F3D-9822-CFF33D1C783A}"/>
              </a:ext>
            </a:extLst>
          </p:cNvPr>
          <p:cNvCxnSpPr>
            <a:cxnSpLocks/>
          </p:cNvCxnSpPr>
          <p:nvPr/>
        </p:nvCxnSpPr>
        <p:spPr>
          <a:xfrm flipH="1" flipV="1">
            <a:off x="5090160" y="2575561"/>
            <a:ext cx="1497675" cy="284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873BB0-F3FD-4D6B-81BD-83FBDD481AC9}"/>
              </a:ext>
            </a:extLst>
          </p:cNvPr>
          <p:cNvSpPr txBox="1"/>
          <p:nvPr/>
        </p:nvSpPr>
        <p:spPr>
          <a:xfrm>
            <a:off x="6758940" y="2834640"/>
            <a:ext cx="4994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select the </a:t>
            </a:r>
            <a:r>
              <a:rPr lang="en-US" i="1" dirty="0" err="1">
                <a:solidFill>
                  <a:srgbClr val="FF0000"/>
                </a:solidFill>
              </a:rPr>
              <a:t>logfile.bin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extracted from last slide</a:t>
            </a:r>
          </a:p>
        </p:txBody>
      </p:sp>
    </p:spTree>
    <p:extLst>
      <p:ext uri="{BB962C8B-B14F-4D97-AF65-F5344CB8AC3E}">
        <p14:creationId xmlns:p14="http://schemas.microsoft.com/office/powerpoint/2010/main" val="3121959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E7DB2-6068-4BFF-92DB-BA1AE7C4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r>
              <a:rPr lang="en-US" i="1" dirty="0">
                <a:solidFill>
                  <a:srgbClr val="7030A0"/>
                </a:solidFill>
              </a:rPr>
              <a:t> in </a:t>
            </a:r>
            <a:r>
              <a:rPr lang="en-US" dirty="0"/>
              <a:t>Windows (better performance)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077FD-B274-4BA9-827A-68AFAB6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9088"/>
            <a:ext cx="7171041" cy="443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942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62CBA-E7BF-4A65-8489-127AACD23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006" y="409852"/>
            <a:ext cx="7044274" cy="6173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C7C2B5-9227-4550-AAB3-E21563747F7D}"/>
              </a:ext>
            </a:extLst>
          </p:cNvPr>
          <p:cNvSpPr txBox="1"/>
          <p:nvPr/>
        </p:nvSpPr>
        <p:spPr>
          <a:xfrm>
            <a:off x="3987111" y="5311140"/>
            <a:ext cx="342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the downloading folder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E4F91-EAD2-4D81-821C-24FA90D43838}"/>
              </a:ext>
            </a:extLst>
          </p:cNvPr>
          <p:cNvSpPr txBox="1"/>
          <p:nvPr/>
        </p:nvSpPr>
        <p:spPr>
          <a:xfrm>
            <a:off x="1203960" y="409852"/>
            <a:ext cx="192302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$</a:t>
            </a:r>
            <a:r>
              <a:rPr lang="en-US" dirty="0" err="1"/>
              <a:t>logFile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3797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D11206-701D-43DC-AB00-5CBB586F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74" y="773202"/>
            <a:ext cx="8854852" cy="558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9CAE16-FF47-46D8-B4B0-B38D0019F471}"/>
              </a:ext>
            </a:extLst>
          </p:cNvPr>
          <p:cNvSpPr txBox="1"/>
          <p:nvPr/>
        </p:nvSpPr>
        <p:spPr>
          <a:xfrm>
            <a:off x="1668574" y="403870"/>
            <a:ext cx="39075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$logfile parser and execute it</a:t>
            </a:r>
          </a:p>
        </p:txBody>
      </p:sp>
    </p:spTree>
    <p:extLst>
      <p:ext uri="{BB962C8B-B14F-4D97-AF65-F5344CB8AC3E}">
        <p14:creationId xmlns:p14="http://schemas.microsoft.com/office/powerpoint/2010/main" val="563126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CE579-C241-4042-A221-039630FA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13" y="1148624"/>
            <a:ext cx="4922947" cy="4831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F4D959-247D-4B4F-B78D-21ABB639C83B}"/>
              </a:ext>
            </a:extLst>
          </p:cNvPr>
          <p:cNvSpPr/>
          <p:nvPr/>
        </p:nvSpPr>
        <p:spPr>
          <a:xfrm>
            <a:off x="4549140" y="3470672"/>
            <a:ext cx="51816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C3E21-E3C2-446A-BD6B-33AC013AF39A}"/>
              </a:ext>
            </a:extLst>
          </p:cNvPr>
          <p:cNvSpPr txBox="1"/>
          <p:nvPr/>
        </p:nvSpPr>
        <p:spPr>
          <a:xfrm>
            <a:off x="3988374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1571E-28E0-4A7B-8BC2-D7192B149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42" y="1262933"/>
            <a:ext cx="4534293" cy="4602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71E526-A9F5-49E6-9D68-78A029D760A2}"/>
              </a:ext>
            </a:extLst>
          </p:cNvPr>
          <p:cNvSpPr txBox="1"/>
          <p:nvPr/>
        </p:nvSpPr>
        <p:spPr>
          <a:xfrm>
            <a:off x="814913" y="779292"/>
            <a:ext cx="26258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Parsing may take 4+ hours</a:t>
            </a:r>
          </a:p>
        </p:txBody>
      </p:sp>
    </p:spTree>
    <p:extLst>
      <p:ext uri="{BB962C8B-B14F-4D97-AF65-F5344CB8AC3E}">
        <p14:creationId xmlns:p14="http://schemas.microsoft.com/office/powerpoint/2010/main" val="2021678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locations (for type 2 only)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event logs for burning CD</a:t>
            </a:r>
          </a:p>
          <a:p>
            <a:pPr lvl="1"/>
            <a:r>
              <a:rPr lang="en-US" dirty="0"/>
              <a:t>Event IDs for Windows Vista or higher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Event ID 133. Source/Provider Name "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i="1" dirty="0">
                <a:solidFill>
                  <a:srgbClr val="FF0000"/>
                </a:solidFill>
              </a:rPr>
              <a:t>“</a:t>
            </a:r>
          </a:p>
          <a:p>
            <a:r>
              <a:rPr lang="en-US" dirty="0">
                <a:solidFill>
                  <a:srgbClr val="FF0000"/>
                </a:solidFill>
              </a:rPr>
              <a:t>Staging area: </a:t>
            </a:r>
            <a:r>
              <a:rPr lang="en-US" dirty="0"/>
              <a:t>Default burning directory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\User\informant\</a:t>
            </a:r>
            <a:r>
              <a:rPr lang="en-US" i="1" dirty="0" err="1">
                <a:solidFill>
                  <a:srgbClr val="007DB5"/>
                </a:solidFill>
              </a:rPr>
              <a:t>AppData</a:t>
            </a:r>
            <a:r>
              <a:rPr lang="en-US" i="1" dirty="0">
                <a:solidFill>
                  <a:srgbClr val="007DB5"/>
                </a:solidFill>
              </a:rPr>
              <a:t>\Local\Microsoft\Windows\Burn\Burn</a:t>
            </a:r>
          </a:p>
          <a:p>
            <a:r>
              <a:rPr lang="en-US" dirty="0"/>
              <a:t>NTFS journal file analysis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</a:t>
            </a:r>
            <a:r>
              <a:rPr lang="en-US" i="1" dirty="0" err="1">
                <a:solidFill>
                  <a:srgbClr val="007DB5"/>
                </a:solidFill>
              </a:rPr>
              <a:t>LogFile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\$Extend\$</a:t>
            </a:r>
            <a:r>
              <a:rPr lang="en-US" i="1" dirty="0" err="1">
                <a:solidFill>
                  <a:srgbClr val="007DB5"/>
                </a:solidFill>
              </a:rPr>
              <a:t>UsnJrnl</a:t>
            </a:r>
            <a:r>
              <a:rPr lang="en-US" i="1" dirty="0">
                <a:solidFill>
                  <a:srgbClr val="007DB5"/>
                </a:solidFill>
              </a:rPr>
              <a:t>·$J   </a:t>
            </a:r>
            <a:r>
              <a:rPr lang="en-US" dirty="0"/>
              <a:t>(+ $MFT for identifying full paths of files)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FIL#####.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POST#####.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endParaRPr lang="en-US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36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0EB30-AB67-4B18-BC83-05E2A2EC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33" y="399787"/>
            <a:ext cx="8458933" cy="605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1970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BBE68-EA6D-4C31-898C-3DC0120E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995" y="1916318"/>
            <a:ext cx="7498730" cy="2568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38BC2-0F1B-4507-BE96-3A2B83FDD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650" y="4865334"/>
            <a:ext cx="7605419" cy="8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18E396-4397-4799-88BB-3F8B58760B2C}"/>
              </a:ext>
            </a:extLst>
          </p:cNvPr>
          <p:cNvSpPr txBox="1"/>
          <p:nvPr/>
        </p:nvSpPr>
        <p:spPr>
          <a:xfrm>
            <a:off x="2178995" y="463755"/>
            <a:ext cx="78723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Since the parsing process may take more than 4 hours, we can download the results directly from our </a:t>
            </a:r>
            <a:r>
              <a:rPr lang="en-US" dirty="0" err="1"/>
              <a:t>dropbox</a:t>
            </a:r>
            <a:r>
              <a:rPr lang="en-US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A301E-7B22-4106-8F90-159306FBCFF0}"/>
              </a:ext>
            </a:extLst>
          </p:cNvPr>
          <p:cNvSpPr txBox="1"/>
          <p:nvPr/>
        </p:nvSpPr>
        <p:spPr>
          <a:xfrm>
            <a:off x="3009900" y="1418600"/>
            <a:ext cx="6172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https://www.dropbox.com/s/660rsdj2rp8zfrh/%24logfile.7z</a:t>
            </a:r>
          </a:p>
        </p:txBody>
      </p:sp>
      <p:pic>
        <p:nvPicPr>
          <p:cNvPr id="10" name="Picture 2" descr="Direct download - Free arrows icons">
            <a:extLst>
              <a:ext uri="{FF2B5EF4-FFF2-40B4-BE49-F238E27FC236}">
                <a16:creationId xmlns:a16="http://schemas.microsoft.com/office/drawing/2014/main" id="{3F153908-EB29-43A5-AB51-DF6F88E7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840" y="1233640"/>
            <a:ext cx="559123" cy="5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1560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7B9FF-1987-4B80-8254-C8DF79C4A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21" y="411220"/>
            <a:ext cx="9205758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64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8894E-CD5D-460D-85E5-BF9AFA7A6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83" y="2678287"/>
            <a:ext cx="9853514" cy="3284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AC027E-104E-468F-B2BB-A9807F8C5F02}"/>
              </a:ext>
            </a:extLst>
          </p:cNvPr>
          <p:cNvSpPr txBox="1"/>
          <p:nvPr/>
        </p:nvSpPr>
        <p:spPr>
          <a:xfrm>
            <a:off x="6515100" y="12243"/>
            <a:ext cx="558975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$2:lf_MFTReference (?)</a:t>
            </a:r>
          </a:p>
          <a:p>
            <a:r>
              <a:rPr lang="en-US" b="1" dirty="0">
                <a:solidFill>
                  <a:srgbClr val="FF0000"/>
                </a:solidFill>
              </a:rPr>
              <a:t>$7:  </a:t>
            </a:r>
            <a:r>
              <a:rPr lang="en-US" b="1" dirty="0" err="1">
                <a:solidFill>
                  <a:srgbClr val="FF0000"/>
                </a:solidFill>
              </a:rPr>
              <a:t>lf_RedoOperation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$10:lf_FileName</a:t>
            </a:r>
          </a:p>
          <a:p>
            <a:r>
              <a:rPr lang="en-US" dirty="0">
                <a:solidFill>
                  <a:schemeClr val="accent2"/>
                </a:solidFill>
              </a:rPr>
              <a:t>$12:lf_TextInformation(MFT entry ID (ref),MFT Seq #) </a:t>
            </a:r>
            <a:r>
              <a:rPr lang="en-US" dirty="0"/>
              <a:t>(matches MFT entry id in mft.csv)</a:t>
            </a:r>
          </a:p>
          <a:p>
            <a:r>
              <a:rPr lang="en-US" dirty="0"/>
              <a:t>$13:lf_UsnJrnlFileName</a:t>
            </a:r>
          </a:p>
          <a:p>
            <a:r>
              <a:rPr lang="en-US" dirty="0"/>
              <a:t>$14: </a:t>
            </a:r>
            <a:r>
              <a:rPr lang="en-US" dirty="0" err="1"/>
              <a:t>lf_UsnJrnlMFTReference</a:t>
            </a:r>
            <a:endParaRPr lang="en-US" dirty="0"/>
          </a:p>
          <a:p>
            <a:r>
              <a:rPr lang="en-US" dirty="0"/>
              <a:t>$15: </a:t>
            </a:r>
            <a:r>
              <a:rPr lang="en-US" dirty="0" err="1"/>
              <a:t>lf_UsnJrnlMFTParentReference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EFCDCF-D9AC-4A38-A4C6-FD773ACCA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19800" cy="1325563"/>
          </a:xfrm>
        </p:spPr>
        <p:txBody>
          <a:bodyPr/>
          <a:lstStyle/>
          <a:p>
            <a:r>
              <a:rPr lang="en-US" dirty="0"/>
              <a:t>d) Analyze extracted </a:t>
            </a:r>
            <a:r>
              <a:rPr lang="en-US" i="1" dirty="0">
                <a:solidFill>
                  <a:srgbClr val="7030A0"/>
                </a:solidFill>
              </a:rPr>
              <a:t>.csv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E15770-67D5-46FF-984C-36E61A1440B9}"/>
              </a:ext>
            </a:extLst>
          </p:cNvPr>
          <p:cNvSpPr/>
          <p:nvPr/>
        </p:nvSpPr>
        <p:spPr>
          <a:xfrm>
            <a:off x="2208508" y="3253740"/>
            <a:ext cx="1774556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14671F-62B2-4224-B0BE-D9106BAE6D25}"/>
              </a:ext>
            </a:extLst>
          </p:cNvPr>
          <p:cNvSpPr/>
          <p:nvPr/>
        </p:nvSpPr>
        <p:spPr>
          <a:xfrm>
            <a:off x="2781948" y="3672194"/>
            <a:ext cx="2111330" cy="20406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A0F168-4635-46B2-9735-C29120FCCCE4}"/>
              </a:ext>
            </a:extLst>
          </p:cNvPr>
          <p:cNvSpPr/>
          <p:nvPr/>
        </p:nvSpPr>
        <p:spPr>
          <a:xfrm>
            <a:off x="7635497" y="3667028"/>
            <a:ext cx="3166821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C2ED6-5CE8-484A-AFE2-7BB9C0269A03}"/>
              </a:ext>
            </a:extLst>
          </p:cNvPr>
          <p:cNvSpPr/>
          <p:nvPr/>
        </p:nvSpPr>
        <p:spPr>
          <a:xfrm>
            <a:off x="6699452" y="3413889"/>
            <a:ext cx="1266677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0E8A4F-111C-40DE-8EDF-AA09D70FA29A}"/>
              </a:ext>
            </a:extLst>
          </p:cNvPr>
          <p:cNvSpPr/>
          <p:nvPr/>
        </p:nvSpPr>
        <p:spPr>
          <a:xfrm>
            <a:off x="4976557" y="3667028"/>
            <a:ext cx="2478128" cy="1894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E70D7E-8E96-4222-AFCD-CCCF6D512DEB}"/>
              </a:ext>
            </a:extLst>
          </p:cNvPr>
          <p:cNvSpPr/>
          <p:nvPr/>
        </p:nvSpPr>
        <p:spPr>
          <a:xfrm>
            <a:off x="1088368" y="3444240"/>
            <a:ext cx="1774556" cy="216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02306B-BE9B-44D9-AA56-C5F224188059}"/>
              </a:ext>
            </a:extLst>
          </p:cNvPr>
          <p:cNvSpPr/>
          <p:nvPr/>
        </p:nvSpPr>
        <p:spPr>
          <a:xfrm>
            <a:off x="1035028" y="3688080"/>
            <a:ext cx="1774556" cy="21697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F2FBE9-A7D5-4C1C-A845-5F8B33D4BB27}"/>
              </a:ext>
            </a:extLst>
          </p:cNvPr>
          <p:cNvSpPr/>
          <p:nvPr/>
        </p:nvSpPr>
        <p:spPr>
          <a:xfrm>
            <a:off x="10325100" y="3429000"/>
            <a:ext cx="477864" cy="20186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58940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1667-B7C9-4E1E-ADC0-5E944D62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9A84A-800E-4A2A-AD79-B6F5001DD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if a deleted file belongs to </a:t>
            </a:r>
            <a:r>
              <a:rPr lang="en-US" i="1" dirty="0">
                <a:solidFill>
                  <a:srgbClr val="7030A0"/>
                </a:solidFill>
              </a:rPr>
              <a:t>/Burn/Burn </a:t>
            </a:r>
          </a:p>
          <a:p>
            <a:pPr lvl="1"/>
            <a:r>
              <a:rPr lang="en-US" dirty="0"/>
              <a:t>only use </a:t>
            </a:r>
            <a:r>
              <a:rPr lang="en-US" i="1" dirty="0">
                <a:solidFill>
                  <a:srgbClr val="7030A0"/>
                </a:solidFill>
              </a:rPr>
              <a:t>jpg</a:t>
            </a:r>
            <a:r>
              <a:rPr lang="en-US" dirty="0"/>
              <a:t> as an example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Find MFT </a:t>
            </a:r>
            <a:r>
              <a:rPr lang="en-US" dirty="0">
                <a:solidFill>
                  <a:srgbClr val="FF0000"/>
                </a:solidFill>
              </a:rPr>
              <a:t>entry IDs which </a:t>
            </a:r>
            <a:r>
              <a:rPr lang="en-US" dirty="0">
                <a:solidFill>
                  <a:schemeClr val="accent6"/>
                </a:solidFill>
              </a:rPr>
              <a:t>jpg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file names </a:t>
            </a:r>
            <a:r>
              <a:rPr lang="en-US" dirty="0"/>
              <a:t>from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DeleteIndexEntryAllocaton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Repeat for each jpg file</a:t>
            </a:r>
          </a:p>
          <a:p>
            <a:pPr lvl="2"/>
            <a:r>
              <a:rPr lang="en-US" dirty="0"/>
              <a:t>Pick one file</a:t>
            </a:r>
          </a:p>
          <a:p>
            <a:pPr lvl="2"/>
            <a:r>
              <a:rPr lang="en-US" dirty="0"/>
              <a:t>Find the </a:t>
            </a:r>
            <a:r>
              <a:rPr lang="en-US" dirty="0">
                <a:solidFill>
                  <a:srgbClr val="FF0000"/>
                </a:solidFill>
              </a:rPr>
              <a:t>parent </a:t>
            </a:r>
            <a:r>
              <a:rPr lang="en-US" dirty="0"/>
              <a:t>MFT entry ID (folder) of the </a:t>
            </a:r>
            <a:r>
              <a:rPr lang="en-US" dirty="0">
                <a:solidFill>
                  <a:schemeClr val="accent6"/>
                </a:solidFill>
              </a:rPr>
              <a:t>file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  <a:r>
              <a:rPr lang="en-US" dirty="0">
                <a:solidFill>
                  <a:schemeClr val="accent6"/>
                </a:solidFill>
              </a:rPr>
              <a:t>/name</a:t>
            </a:r>
          </a:p>
          <a:p>
            <a:pPr lvl="2"/>
            <a:r>
              <a:rPr lang="en-US" dirty="0"/>
              <a:t>Check if the parent MFT entry ID is </a:t>
            </a:r>
            <a:r>
              <a:rPr lang="en-US" b="1" dirty="0">
                <a:solidFill>
                  <a:schemeClr val="accent6"/>
                </a:solidFill>
              </a:rPr>
              <a:t>21921 </a:t>
            </a:r>
            <a:r>
              <a:rPr lang="en-US" i="1" dirty="0">
                <a:solidFill>
                  <a:srgbClr val="7030A0"/>
                </a:solidFill>
              </a:rPr>
              <a:t>(/Burn/Burn) </a:t>
            </a:r>
          </a:p>
          <a:p>
            <a:pPr lvl="2"/>
            <a:r>
              <a:rPr lang="en-US" dirty="0"/>
              <a:t>if </a:t>
            </a:r>
            <a:r>
              <a:rPr lang="en-US" dirty="0">
                <a:solidFill>
                  <a:srgbClr val="FF0000"/>
                </a:solidFill>
              </a:rPr>
              <a:t>Yes</a:t>
            </a:r>
            <a:r>
              <a:rPr lang="en-US" dirty="0"/>
              <a:t>: the </a:t>
            </a:r>
            <a:r>
              <a:rPr lang="en-US" i="1" dirty="0">
                <a:solidFill>
                  <a:schemeClr val="accent6"/>
                </a:solidFill>
              </a:rPr>
              <a:t>jpg</a:t>
            </a:r>
            <a:r>
              <a:rPr lang="en-US" dirty="0"/>
              <a:t> is deleted from </a:t>
            </a:r>
            <a:r>
              <a:rPr lang="en-US" i="1" dirty="0">
                <a:solidFill>
                  <a:srgbClr val="7030A0"/>
                </a:solidFill>
              </a:rPr>
              <a:t>/Burn/Burn</a:t>
            </a:r>
          </a:p>
          <a:p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557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27493A9-D284-4F7A-B450-9C5F9AA9586E}"/>
              </a:ext>
            </a:extLst>
          </p:cNvPr>
          <p:cNvSpPr txBox="1"/>
          <p:nvPr/>
        </p:nvSpPr>
        <p:spPr>
          <a:xfrm>
            <a:off x="2316480" y="431919"/>
            <a:ext cx="3909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is one transaction of </a:t>
            </a:r>
            <a:r>
              <a:rPr lang="en-US" sz="1800" i="1" dirty="0">
                <a:solidFill>
                  <a:srgbClr val="FF0000"/>
                </a:solidFill>
              </a:rPr>
              <a:t>delete</a:t>
            </a:r>
            <a:r>
              <a:rPr lang="en-US" sz="1800" dirty="0"/>
              <a:t> operation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103A6F-F247-46C7-8C25-F645413D5D31}"/>
              </a:ext>
            </a:extLst>
          </p:cNvPr>
          <p:cNvCxnSpPr>
            <a:endCxn id="8" idx="2"/>
          </p:cNvCxnSpPr>
          <p:nvPr/>
        </p:nvCxnSpPr>
        <p:spPr>
          <a:xfrm flipV="1">
            <a:off x="3848100" y="801251"/>
            <a:ext cx="422910" cy="372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3EF6B41-F9C3-4120-90E6-E6C608A3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2828"/>
            <a:ext cx="12192000" cy="5255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AD0B53-2D33-4C7A-8A34-B1989F3E4E45}"/>
              </a:ext>
            </a:extLst>
          </p:cNvPr>
          <p:cNvSpPr txBox="1"/>
          <p:nvPr/>
        </p:nvSpPr>
        <p:spPr>
          <a:xfrm>
            <a:off x="114300" y="1173480"/>
            <a:ext cx="49987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Search “</a:t>
            </a:r>
            <a:r>
              <a:rPr lang="en-US" sz="1100" i="1" dirty="0" err="1">
                <a:solidFill>
                  <a:srgbClr val="7030A0"/>
                </a:solidFill>
              </a:rPr>
              <a:t>DeleteIndexEntryAllocation</a:t>
            </a:r>
            <a:r>
              <a:rPr lang="en-US" dirty="0"/>
              <a:t>” transaction record</a:t>
            </a:r>
          </a:p>
        </p:txBody>
      </p:sp>
    </p:spTree>
    <p:extLst>
      <p:ext uri="{BB962C8B-B14F-4D97-AF65-F5344CB8AC3E}">
        <p14:creationId xmlns:p14="http://schemas.microsoft.com/office/powerpoint/2010/main" val="25246767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4B5C83-48CD-403A-A1F9-4ABE684AF7F8}"/>
              </a:ext>
            </a:extLst>
          </p:cNvPr>
          <p:cNvSpPr txBox="1"/>
          <p:nvPr/>
        </p:nvSpPr>
        <p:spPr>
          <a:xfrm>
            <a:off x="94730" y="1185593"/>
            <a:ext cx="108552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Find the parent MFT entry ID (folder) of the file name based on </a:t>
            </a:r>
            <a:r>
              <a:rPr lang="en-GB" dirty="0" err="1"/>
              <a:t>mft</a:t>
            </a:r>
            <a:r>
              <a:rPr lang="en-GB" dirty="0"/>
              <a:t> entry ID </a:t>
            </a:r>
            <a:r>
              <a:rPr lang="en-GB" b="1" dirty="0">
                <a:solidFill>
                  <a:schemeClr val="accent6"/>
                </a:solidFill>
              </a:rPr>
              <a:t>74620 </a:t>
            </a:r>
            <a:r>
              <a:rPr lang="en-GB" dirty="0"/>
              <a:t>and the file name. We only demonstrate one example here, e.g., </a:t>
            </a:r>
            <a:r>
              <a:rPr lang="en-GB" i="1" dirty="0">
                <a:solidFill>
                  <a:srgbClr val="7030A0"/>
                </a:solidFill>
              </a:rPr>
              <a:t>Chrysanthemum</a:t>
            </a:r>
            <a:r>
              <a:rPr lang="en-GB" dirty="0">
                <a:solidFill>
                  <a:srgbClr val="7030A0"/>
                </a:solidFill>
              </a:rPr>
              <a:t>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C95A8-28C6-4A9E-A2D6-FA38FE607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0" y="1832471"/>
            <a:ext cx="12002540" cy="3193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4BD715-DF2F-49A7-BD51-3DAC9DB27DE3}"/>
              </a:ext>
            </a:extLst>
          </p:cNvPr>
          <p:cNvSpPr txBox="1"/>
          <p:nvPr/>
        </p:nvSpPr>
        <p:spPr>
          <a:xfrm>
            <a:off x="4030979" y="5530334"/>
            <a:ext cx="67427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jpg file appears in two different folders, 74402 and 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indicates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  <a:p>
            <a:r>
              <a:rPr lang="en-US" dirty="0">
                <a:solidFill>
                  <a:srgbClr val="FF0000"/>
                </a:solidFill>
              </a:rPr>
              <a:t>Conclusion</a:t>
            </a:r>
            <a:r>
              <a:rPr lang="en-US" dirty="0"/>
              <a:t>: </a:t>
            </a:r>
            <a:r>
              <a:rPr lang="en-US" i="1" dirty="0">
                <a:solidFill>
                  <a:srgbClr val="7030A0"/>
                </a:solidFill>
              </a:rPr>
              <a:t>Chrysanthemum.jpg </a:t>
            </a:r>
            <a:r>
              <a:rPr lang="en-US" dirty="0"/>
              <a:t>is the one file deleted from the folder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44253D-4508-4B59-9E74-69BC456AB6C2}"/>
              </a:ext>
            </a:extLst>
          </p:cNvPr>
          <p:cNvCxnSpPr>
            <a:cxnSpLocks/>
          </p:cNvCxnSpPr>
          <p:nvPr/>
        </p:nvCxnSpPr>
        <p:spPr>
          <a:xfrm flipV="1">
            <a:off x="7818120" y="4785360"/>
            <a:ext cx="220980" cy="56388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30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937508-AC11-4D65-ABFC-F1D753E49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60" y="358140"/>
            <a:ext cx="7102333" cy="1234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0E311-F663-4940-B573-9775E21D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561" y="1592579"/>
            <a:ext cx="7052719" cy="47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48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C402-7991-415C-81B9-471441F8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Remark 1: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can’t be used for file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E368-A89B-4E89-AABE-493D89046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log does not contain user data that is non-resident and stored in a cluster</a:t>
            </a:r>
          </a:p>
          <a:p>
            <a:r>
              <a:rPr lang="en-GB" dirty="0"/>
              <a:t>It does store the content of resident attributes, so it can be used to recover recent changes</a:t>
            </a:r>
          </a:p>
          <a:p>
            <a:pPr lvl="1"/>
            <a:r>
              <a:rPr lang="en-GB" dirty="0"/>
              <a:t>e.g., when modify a file content , if changes are small and can fit in resident $DATA </a:t>
            </a:r>
          </a:p>
        </p:txBody>
      </p:sp>
    </p:spTree>
    <p:extLst>
      <p:ext uri="{BB962C8B-B14F-4D97-AF65-F5344CB8AC3E}">
        <p14:creationId xmlns:p14="http://schemas.microsoft.com/office/powerpoint/2010/main" val="1653362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0F34-6DFF-43C3-BC51-834E44AB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Remark 2: </a:t>
            </a:r>
            <a:r>
              <a:rPr lang="en-US" dirty="0"/>
              <a:t>Only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contains parents' folder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9EB5C-1D8E-4C87-932D-4C8F0CAD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$Logfile has deleted file names and $MFT entry IDs</a:t>
            </a:r>
          </a:p>
          <a:p>
            <a:r>
              <a:rPr lang="en-US" dirty="0"/>
              <a:t>We rely on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 t</a:t>
            </a:r>
            <a:r>
              <a:rPr lang="en-US" dirty="0"/>
              <a:t>o determine if a deleted file was resided in a specific folder</a:t>
            </a:r>
          </a:p>
        </p:txBody>
      </p:sp>
    </p:spTree>
    <p:extLst>
      <p:ext uri="{BB962C8B-B14F-4D97-AF65-F5344CB8AC3E}">
        <p14:creationId xmlns:p14="http://schemas.microsoft.com/office/powerpoint/2010/main" val="354740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9855"/>
            <a:ext cx="10515600" cy="1325563"/>
          </a:xfrm>
        </p:spPr>
        <p:txBody>
          <a:bodyPr/>
          <a:lstStyle/>
          <a:p>
            <a:r>
              <a:rPr lang="en-US" dirty="0"/>
              <a:t>System event logs</a:t>
            </a:r>
            <a:r>
              <a:rPr lang="en-US" dirty="0">
                <a:solidFill>
                  <a:srgbClr val="FF0000"/>
                </a:solidFill>
              </a:rPr>
              <a:t> for burning CD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0160"/>
            <a:ext cx="9725297" cy="1977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47135"/>
            <a:ext cx="9423589" cy="16247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759131"/>
            <a:ext cx="39531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Copy system event to </a:t>
            </a:r>
            <a:r>
              <a:rPr lang="en-US" i="1" dirty="0" err="1">
                <a:solidFill>
                  <a:srgbClr val="7030A0"/>
                </a:solidFill>
              </a:rPr>
              <a:t>event_log</a:t>
            </a:r>
            <a:r>
              <a:rPr lang="en-US" dirty="0"/>
              <a:t> folder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177803"/>
            <a:ext cx="211634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system event</a:t>
            </a:r>
          </a:p>
        </p:txBody>
      </p:sp>
    </p:spTree>
    <p:extLst>
      <p:ext uri="{BB962C8B-B14F-4D97-AF65-F5344CB8AC3E}">
        <p14:creationId xmlns:p14="http://schemas.microsoft.com/office/powerpoint/2010/main" val="4125712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35.</a:t>
            </a:r>
            <a:r>
              <a:rPr lang="en-US" dirty="0"/>
              <a:t>	What files were opened from CD-R?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mounted CD device is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  <a:p>
            <a:pPr lvl="1"/>
            <a:r>
              <a:rPr lang="pt-BR" i="1" dirty="0">
                <a:solidFill>
                  <a:srgbClr val="007DB5"/>
                </a:solidFill>
              </a:rPr>
              <a:t>rip.pl –r SYSTEM –o mountdev</a:t>
            </a:r>
          </a:p>
          <a:p>
            <a:r>
              <a:rPr lang="en-US" dirty="0"/>
              <a:t>Recently opened file accessed using </a:t>
            </a:r>
            <a:r>
              <a:rPr lang="en-US" sz="2400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\Roaming\Microsoft\Windows\Recent\*.</a:t>
            </a:r>
            <a:r>
              <a:rPr lang="en-US" sz="2000" i="1" dirty="0" err="1">
                <a:solidFill>
                  <a:srgbClr val="007DB5"/>
                </a:solidFill>
              </a:rPr>
              <a:t>lnk</a:t>
            </a:r>
            <a:endParaRPr lang="en-US" sz="2000" i="1" dirty="0">
              <a:solidFill>
                <a:srgbClr val="007DB5"/>
              </a:solidFill>
            </a:endParaRPr>
          </a:p>
          <a:p>
            <a:r>
              <a:rPr lang="en-US" dirty="0" err="1"/>
              <a:t>Jumplist</a:t>
            </a:r>
            <a:endParaRPr lang="en-US" dirty="0"/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</a:t>
            </a:r>
            <a:r>
              <a:rPr lang="en-US" sz="2000" i="1" dirty="0" err="1">
                <a:solidFill>
                  <a:srgbClr val="007DB5"/>
                </a:solidFill>
              </a:rPr>
              <a:t>AutomaticDestinations</a:t>
            </a:r>
            <a:endParaRPr lang="en-US" sz="2000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122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Recently accessed </a:t>
            </a:r>
            <a:r>
              <a:rPr lang="en-US" i="1" dirty="0">
                <a:solidFill>
                  <a:srgbClr val="7030A0"/>
                </a:solidFill>
              </a:rPr>
              <a:t>.lnk1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77" y="2484924"/>
            <a:ext cx="11377646" cy="2827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177" y="2115592"/>
            <a:ext cx="286200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recently accessed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3131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68" y="898002"/>
            <a:ext cx="8451312" cy="53420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3868" y="528670"/>
            <a:ext cx="1790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one of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59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41" y="1777571"/>
            <a:ext cx="10071962" cy="16536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1141" y="1408239"/>
            <a:ext cx="32346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changed files with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897" y="3431177"/>
            <a:ext cx="40179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Need to repeat for each 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in the folder</a:t>
            </a:r>
          </a:p>
        </p:txBody>
      </p:sp>
    </p:spTree>
    <p:extLst>
      <p:ext uri="{BB962C8B-B14F-4D97-AF65-F5344CB8AC3E}">
        <p14:creationId xmlns:p14="http://schemas.microsoft.com/office/powerpoint/2010/main" val="6677268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Jumplist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36" y="1303770"/>
            <a:ext cx="9733947" cy="50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4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1" y="804272"/>
            <a:ext cx="10783234" cy="3535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81961" y="395416"/>
            <a:ext cx="412330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event provider’s name “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dirty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88" y="4598651"/>
            <a:ext cx="4563445" cy="191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720858" y="4745165"/>
            <a:ext cx="539161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http://eventid.net/display-eventid-133-source-Removable+Storage+Service-eventno-3918-phase-1.htm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3F40A-9284-4C41-A8F0-64FE49968E3E}"/>
              </a:ext>
            </a:extLst>
          </p:cNvPr>
          <p:cNvSpPr/>
          <p:nvPr/>
        </p:nvSpPr>
        <p:spPr>
          <a:xfrm>
            <a:off x="3399504" y="2057399"/>
            <a:ext cx="449826" cy="332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B8E92E-627B-4D4C-BF72-D4E326A4A6B0}"/>
              </a:ext>
            </a:extLst>
          </p:cNvPr>
          <p:cNvCxnSpPr/>
          <p:nvPr/>
        </p:nvCxnSpPr>
        <p:spPr>
          <a:xfrm>
            <a:off x="3849330" y="2389860"/>
            <a:ext cx="3311012" cy="2355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92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</a:t>
            </a:r>
            <a:r>
              <a:rPr lang="en-US" dirty="0"/>
              <a:t>	What files were copied from PC to CD-R?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073640" cy="1265918"/>
          </a:xfrm>
        </p:spPr>
        <p:txBody>
          <a:bodyPr>
            <a:normAutofit/>
          </a:bodyPr>
          <a:lstStyle/>
          <a:p>
            <a:r>
              <a:rPr lang="en-US" dirty="0"/>
              <a:t>Equivalent to tracing what files have been deleted from the </a:t>
            </a:r>
            <a:r>
              <a:rPr lang="en-US" dirty="0">
                <a:solidFill>
                  <a:srgbClr val="7030A0"/>
                </a:solidFill>
              </a:rPr>
              <a:t>Staging area 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AC3C6-97BC-443F-84E2-A83A6C71D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37" y="3696186"/>
            <a:ext cx="10691787" cy="1333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1CFF4-9124-F813-5B4B-EF389C1D3033}"/>
              </a:ext>
            </a:extLst>
          </p:cNvPr>
          <p:cNvSpPr txBox="1"/>
          <p:nvPr/>
        </p:nvSpPr>
        <p:spPr>
          <a:xfrm>
            <a:off x="932437" y="3311434"/>
            <a:ext cx="755912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staging area but nothing there because all files will be deleted after burn</a:t>
            </a:r>
          </a:p>
        </p:txBody>
      </p:sp>
      <p:pic>
        <p:nvPicPr>
          <p:cNvPr id="3074" name="Picture 2" descr="Red x mark icon - Free red x mark icons">
            <a:extLst>
              <a:ext uri="{FF2B5EF4-FFF2-40B4-BE49-F238E27FC236}">
                <a16:creationId xmlns:a16="http://schemas.microsoft.com/office/drawing/2014/main" id="{BDA8613A-8D4D-BEF2-AB55-9C9312634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738" y="3021974"/>
            <a:ext cx="606743" cy="60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03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find s</a:t>
            </a:r>
            <a:r>
              <a:rPr lang="en-US" dirty="0"/>
              <a:t>taging area </a:t>
            </a:r>
            <a:r>
              <a:rPr lang="en-US" sz="3600" i="1" dirty="0">
                <a:solidFill>
                  <a:srgbClr val="FF0000"/>
                </a:solidFill>
              </a:rPr>
              <a:t>/burn/burn </a:t>
            </a:r>
            <a:r>
              <a:rPr lang="en-US" dirty="0"/>
              <a:t>in registry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2983"/>
            <a:ext cx="10049828" cy="2819634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9B11B1B-B085-C23D-4C35-8329AA797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0" y="230585"/>
            <a:ext cx="1415415" cy="4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E5EE18-DF60-6864-53CA-5AF54D0C8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21617"/>
            <a:ext cx="10821338" cy="11659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86A04A-49DD-DD41-0F8C-B9E810CA6A6B}"/>
              </a:ext>
            </a:extLst>
          </p:cNvPr>
          <p:cNvSpPr/>
          <p:nvPr/>
        </p:nvSpPr>
        <p:spPr>
          <a:xfrm>
            <a:off x="838200" y="6033744"/>
            <a:ext cx="9930418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The value "</a:t>
            </a:r>
            <a:r>
              <a:rPr lang="en-US" sz="1200" i="1" dirty="0" err="1">
                <a:solidFill>
                  <a:srgbClr val="007DB5"/>
                </a:solidFill>
              </a:rPr>
              <a:t>StagingPath</a:t>
            </a:r>
            <a:r>
              <a:rPr lang="en-US" sz="1200" dirty="0"/>
              <a:t>" is significant. It shows the folder on the volume that is used to ‘stage’ files prior to committing them to the disc.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D8C2D1-9D80-2785-3089-A1D793E57A99}"/>
              </a:ext>
            </a:extLst>
          </p:cNvPr>
          <p:cNvSpPr/>
          <p:nvPr/>
        </p:nvSpPr>
        <p:spPr>
          <a:xfrm>
            <a:off x="838200" y="4452285"/>
            <a:ext cx="188526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007DB5"/>
                </a:solidFill>
              </a:rPr>
              <a:t>StagingPath</a:t>
            </a:r>
            <a:endParaRPr lang="en-US" i="1" dirty="0">
              <a:solidFill>
                <a:srgbClr val="007DB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64A87-4035-9E72-162E-03E4AED963BE}"/>
              </a:ext>
            </a:extLst>
          </p:cNvPr>
          <p:cNvSpPr txBox="1"/>
          <p:nvPr/>
        </p:nvSpPr>
        <p:spPr>
          <a:xfrm>
            <a:off x="4596418" y="2609821"/>
            <a:ext cx="6172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7030A0"/>
                </a:solidFill>
              </a:rPr>
              <a:t>HKEY_CURRENT_USER\Software\Microsoft\Windows\CurrentVersion\Explorer\CD Burning\</a:t>
            </a:r>
          </a:p>
        </p:txBody>
      </p:sp>
    </p:spTree>
    <p:extLst>
      <p:ext uri="{BB962C8B-B14F-4D97-AF65-F5344CB8AC3E}">
        <p14:creationId xmlns:p14="http://schemas.microsoft.com/office/powerpoint/2010/main" val="2594759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35214</TotalTime>
  <Words>4026</Words>
  <Application>Microsoft Office PowerPoint</Application>
  <PresentationFormat>Widescreen</PresentationFormat>
  <Paragraphs>405</Paragraphs>
  <Slides>64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Abadi</vt:lpstr>
      <vt:lpstr>Arial</vt:lpstr>
      <vt:lpstr>Britannic Bold</vt:lpstr>
      <vt:lpstr>Calibri</vt:lpstr>
      <vt:lpstr>Calibri Light</vt:lpstr>
      <vt:lpstr>Roboto Slab</vt:lpstr>
      <vt:lpstr>Office Theme</vt:lpstr>
      <vt:lpstr>Investigate Data Leakage Case </vt:lpstr>
      <vt:lpstr>32. What a method (or software) was used for burning CD-R?</vt:lpstr>
      <vt:lpstr>Two options for burning CD-R?</vt:lpstr>
      <vt:lpstr>Find Last burning type from registry (type 1)</vt:lpstr>
      <vt:lpstr>Evidence locations (for type 2 only)</vt:lpstr>
      <vt:lpstr>System event logs for burning CD</vt:lpstr>
      <vt:lpstr>PowerPoint Presentation</vt:lpstr>
      <vt:lpstr>34. What files were copied from PC to CD-R? </vt:lpstr>
      <vt:lpstr>How to find staging area /burn/burn in registry</vt:lpstr>
      <vt:lpstr>PowerPoint Presentation</vt:lpstr>
      <vt:lpstr>Why can’t find inode of the staging area using fls? (1)</vt:lpstr>
      <vt:lpstr>We can’t find the inode of the staging area using fls</vt:lpstr>
      <vt:lpstr>$MFT, $UsnJrl, $LogFile</vt:lpstr>
      <vt:lpstr>34.1 $MFT (Master File Table) Entry</vt:lpstr>
      <vt:lpstr>PowerPoint Presentation</vt:lpstr>
      <vt:lpstr>Find Burn/Burn MFT entry ID using analyzeMFT</vt:lpstr>
      <vt:lpstr>Install $MFT analyze tool</vt:lpstr>
      <vt:lpstr>PowerPoint Presentation</vt:lpstr>
      <vt:lpstr>PowerPoint Presentation</vt:lpstr>
      <vt:lpstr>PowerPoint Presentation</vt:lpstr>
      <vt:lpstr>Search for files from $UsnJsl whose parent is the inode of the staging area! (2)</vt:lpstr>
      <vt:lpstr>34.2 $Extend$UsnJrnl·$J (2)</vt:lpstr>
      <vt:lpstr>PowerPoint Presentation</vt:lpstr>
      <vt:lpstr>PowerPoint Presentation</vt:lpstr>
      <vt:lpstr>Assignment </vt:lpstr>
      <vt:lpstr>Search for files from $LogFile whose parent is the inode of the staging area! (3)</vt:lpstr>
      <vt:lpstr>34.3 $LogFile: transaction log file of NTFS</vt:lpstr>
      <vt:lpstr>A transaction = N operations</vt:lpstr>
      <vt:lpstr>Redo/Undo Operation Code</vt:lpstr>
      <vt:lpstr>How are transaction operations recorded?</vt:lpstr>
      <vt:lpstr>$LogFile overview</vt:lpstr>
      <vt:lpstr>PowerPoint Presentation</vt:lpstr>
      <vt:lpstr>The workflow when error recovery is executed</vt:lpstr>
      <vt:lpstr>PowerPoint Presentation</vt:lpstr>
      <vt:lpstr>Creation testfile01.txt records</vt:lpstr>
      <vt:lpstr>PowerPoint Presentation</vt:lpstr>
      <vt:lpstr>Rename testfile01.txt records</vt:lpstr>
      <vt:lpstr>PowerPoint Presentation</vt:lpstr>
      <vt:lpstr>Delete renamefile01.txt records</vt:lpstr>
      <vt:lpstr>PowerPoint Presentation</vt:lpstr>
      <vt:lpstr>Analysis deleted file evidence in $LogFile</vt:lpstr>
      <vt:lpstr>Lab: Analyze $LogFile</vt:lpstr>
      <vt:lpstr>a) Install LogFileParser</vt:lpstr>
      <vt:lpstr>b) Extract $LogFile</vt:lpstr>
      <vt:lpstr>c) Parse logfile.bin extracted from $Logfile  </vt:lpstr>
      <vt:lpstr>Run LogFileParser in Windows (better performance)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d) Analyze extracted .csv</vt:lpstr>
      <vt:lpstr>Goal</vt:lpstr>
      <vt:lpstr>PowerPoint Presentation</vt:lpstr>
      <vt:lpstr>PowerPoint Presentation</vt:lpstr>
      <vt:lpstr>PowerPoint Presentation</vt:lpstr>
      <vt:lpstr>Remark 1: $LogFile can’t be used for file recovery</vt:lpstr>
      <vt:lpstr>Remark 2: Only $UsnJrnl contains parents' folder information</vt:lpstr>
      <vt:lpstr>35. What files were opened from CD-R?</vt:lpstr>
      <vt:lpstr>Recently accessed .lnk1</vt:lpstr>
      <vt:lpstr>PowerPoint Presentation</vt:lpstr>
      <vt:lpstr>PowerPoint Presentation</vt:lpstr>
      <vt:lpstr>Jumplist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2565</cp:revision>
  <dcterms:created xsi:type="dcterms:W3CDTF">2020-09-14T14:43:27Z</dcterms:created>
  <dcterms:modified xsi:type="dcterms:W3CDTF">2023-04-18T13:35:26Z</dcterms:modified>
</cp:coreProperties>
</file>